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2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9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30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31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32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33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34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35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notesSlides/notesSlide36.xml" ContentType="application/vnd.openxmlformats-officedocument.presentationml.notesSl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notesSlides/notesSlide37.xml" ContentType="application/vnd.openxmlformats-officedocument.presentationml.notesSl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38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tags/tag1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639" r:id="rId2"/>
    <p:sldId id="395" r:id="rId3"/>
    <p:sldId id="640" r:id="rId4"/>
    <p:sldId id="420" r:id="rId5"/>
    <p:sldId id="371" r:id="rId6"/>
    <p:sldId id="641" r:id="rId7"/>
    <p:sldId id="642" r:id="rId8"/>
    <p:sldId id="600" r:id="rId9"/>
    <p:sldId id="432" r:id="rId10"/>
    <p:sldId id="433" r:id="rId11"/>
    <p:sldId id="434" r:id="rId12"/>
    <p:sldId id="643" r:id="rId13"/>
    <p:sldId id="614" r:id="rId14"/>
    <p:sldId id="616" r:id="rId15"/>
    <p:sldId id="617" r:id="rId16"/>
    <p:sldId id="618" r:id="rId17"/>
    <p:sldId id="619" r:id="rId18"/>
    <p:sldId id="620" r:id="rId19"/>
    <p:sldId id="621" r:id="rId20"/>
    <p:sldId id="615" r:id="rId21"/>
    <p:sldId id="613" r:id="rId22"/>
    <p:sldId id="644" r:id="rId23"/>
    <p:sldId id="622" r:id="rId24"/>
    <p:sldId id="612" r:id="rId25"/>
    <p:sldId id="623" r:id="rId26"/>
    <p:sldId id="626" r:id="rId27"/>
    <p:sldId id="627" r:id="rId28"/>
    <p:sldId id="628" r:id="rId29"/>
    <p:sldId id="629" r:id="rId30"/>
    <p:sldId id="630" r:id="rId31"/>
    <p:sldId id="631" r:id="rId32"/>
    <p:sldId id="632" r:id="rId33"/>
    <p:sldId id="633" r:id="rId34"/>
    <p:sldId id="634" r:id="rId35"/>
    <p:sldId id="635" r:id="rId36"/>
    <p:sldId id="636" r:id="rId37"/>
    <p:sldId id="637" r:id="rId38"/>
    <p:sldId id="638" r:id="rId39"/>
    <p:sldId id="645" r:id="rId40"/>
    <p:sldId id="646" r:id="rId4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1D2"/>
    <a:srgbClr val="DEECD8"/>
    <a:srgbClr val="F9D7E6"/>
    <a:srgbClr val="F0DAF4"/>
    <a:srgbClr val="BDEAF5"/>
    <a:srgbClr val="88D9EC"/>
    <a:srgbClr val="FFDDA7"/>
    <a:srgbClr val="F3D5ED"/>
    <a:srgbClr val="FFE4B9"/>
    <a:srgbClr val="F3A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3002" autoAdjust="0"/>
  </p:normalViewPr>
  <p:slideViewPr>
    <p:cSldViewPr snapToGrid="0">
      <p:cViewPr varScale="1">
        <p:scale>
          <a:sx n="161" d="100"/>
          <a:sy n="161" d="100"/>
        </p:scale>
        <p:origin x="150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0470"/>
    </p:cViewPr>
  </p:sorterViewPr>
  <p:notesViewPr>
    <p:cSldViewPr snapToGrid="0">
      <p:cViewPr varScale="1">
        <p:scale>
          <a:sx n="113" d="100"/>
          <a:sy n="113" d="100"/>
        </p:scale>
        <p:origin x="45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2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4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5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6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7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8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29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0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1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2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3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4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5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6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7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8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39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0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1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2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3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4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5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6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47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Befolkning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Blad1!$B$2:$B$17</c:f>
              <c:numCache>
                <c:formatCode>0.0</c:formatCode>
                <c:ptCount val="1"/>
                <c:pt idx="0">
                  <c:v>8.601480420248329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Next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Blad1!$C$2:$C$17</c:f>
              <c:numCache>
                <c:formatCode>0.0</c:formatCode>
                <c:ptCount val="1"/>
                <c:pt idx="0">
                  <c:v>5.7664756446991401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Jobb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Blad1!$D$2:$D$17</c:f>
              <c:numCache>
                <c:formatCode>0.0</c:formatCode>
                <c:ptCount val="1"/>
                <c:pt idx="0">
                  <c:v>8.0747373447946522</c:v>
                </c:pt>
              </c:numCache>
            </c:numRef>
          </c:val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Kompetens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Blad1!$E$2:$E$17</c:f>
              <c:numCache>
                <c:formatCode>0.0</c:formatCode>
                <c:ptCount val="1"/>
                <c:pt idx="0">
                  <c:v>9.0957497612225406</c:v>
                </c:pt>
              </c:numCache>
            </c:numRef>
          </c:val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Teknik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Blad1!$F$2:$F$17</c:f>
              <c:numCache>
                <c:formatCode>0.0</c:formatCode>
                <c:ptCount val="1"/>
                <c:pt idx="0">
                  <c:v>8.5384431709646602</c:v>
                </c:pt>
              </c:numCache>
            </c:numRef>
          </c:val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00"/>
        <c:axId val="998747672"/>
        <c:axId val="998748064"/>
      </c:barChart>
      <c:catAx>
        <c:axId val="9987476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98748064"/>
        <c:crosses val="autoZero"/>
        <c:auto val="1"/>
        <c:lblAlgn val="ctr"/>
        <c:lblOffset val="100"/>
        <c:noMultiLvlLbl val="0"/>
      </c:catAx>
      <c:valAx>
        <c:axId val="998748064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998747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26.719197707736392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30.204081632653061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13.513513513513514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19.642857142857142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13.380281690140844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28.937728937728942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2.4390243902439024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15.483870967741936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33.724521309450282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26.037344398340252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53.846153846153847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Större värderingsskillnader på arbetsplatsen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463924776"/>
        <c:axId val="463925168"/>
      </c:barChart>
      <c:catAx>
        <c:axId val="4639247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3925168"/>
        <c:crosses val="autoZero"/>
        <c:auto val="1"/>
        <c:lblAlgn val="ctr"/>
        <c:lblOffset val="100"/>
        <c:noMultiLvlLbl val="0"/>
      </c:catAx>
      <c:valAx>
        <c:axId val="46392516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4639247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63.920725883476607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69.387755102040813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44.594594594594597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44.132653061224488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58.450704225352112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61.904761904761905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53.658536585365859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52.258064516129032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70.722668313773937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67.012448132780079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70.967741935483872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61.29032258064516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50.925925925925931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46.153846153846153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Hantera individuella krav från invånare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55.555555555555557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463926344"/>
        <c:axId val="463926736"/>
      </c:barChart>
      <c:catAx>
        <c:axId val="4639263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3926736"/>
        <c:crosses val="autoZero"/>
        <c:auto val="1"/>
        <c:lblAlgn val="ctr"/>
        <c:lblOffset val="100"/>
        <c:noMultiLvlLbl val="0"/>
      </c:catAx>
      <c:valAx>
        <c:axId val="46392673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4639263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43.720152817574018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36.326530612244902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21.621621621621621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36.989795918367349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38.028169014084504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23.076923076923077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15.853658536585366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21.29032258064516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57.62816553428042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41.804979253112037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33.87096774193548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58.064516129032263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31.481481481481481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23.076923076923077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 värdegrund för Norrköpings kommun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184997960"/>
        <c:axId val="1184998352"/>
      </c:barChart>
      <c:catAx>
        <c:axId val="11849979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84998352"/>
        <c:crosses val="autoZero"/>
        <c:auto val="1"/>
        <c:lblAlgn val="ctr"/>
        <c:lblOffset val="100"/>
        <c:noMultiLvlLbl val="0"/>
      </c:catAx>
      <c:valAx>
        <c:axId val="118499835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1849979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25.071633237822351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28.571428571428569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41.891891891891895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38.010204081632651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8.4507042253521121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16.84981684981685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42.68292682926829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43.225806451612904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20.691785052501544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24.066390041493776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16.129032258064516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25.806451612903224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36.111111111111107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flexibla arbetsvillkor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184999528"/>
        <c:axId val="1184999920"/>
      </c:barChart>
      <c:catAx>
        <c:axId val="11849995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84999920"/>
        <c:crosses val="autoZero"/>
        <c:auto val="1"/>
        <c:lblAlgn val="ctr"/>
        <c:lblOffset val="100"/>
        <c:noMultiLvlLbl val="0"/>
      </c:catAx>
      <c:valAx>
        <c:axId val="118499992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18499952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35.362941738299902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13.469387755102041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32.432432432432435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31.887755102040817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31.690140845070424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31.868131868131865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82.926829268292678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43.870967741935488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34.403953057442862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41.908713692946058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27.419354838709676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38.70967741935484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26.851851851851855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Invånare kräver mer delaktighet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44.444444444444443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185001096"/>
        <c:axId val="1185001488"/>
      </c:barChart>
      <c:catAx>
        <c:axId val="11850010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85001488"/>
        <c:crosses val="autoZero"/>
        <c:auto val="1"/>
        <c:lblAlgn val="ctr"/>
        <c:lblOffset val="100"/>
        <c:noMultiLvlLbl val="0"/>
      </c:catAx>
      <c:valAx>
        <c:axId val="1185001488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18500109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49.426934097421203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55.91836734693878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81.081081081081081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57.908163265306122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50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62.637362637362635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58.536585365853654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73.548387096774192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36.812847436689317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51.037344398340245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46.774193548387096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16.666666666666664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77.777777777777786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Tydliggöra förväntningar på kommunens service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185002664"/>
        <c:axId val="1185003056"/>
      </c:barChart>
      <c:catAx>
        <c:axId val="11850026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85003056"/>
        <c:crosses val="autoZero"/>
        <c:auto val="1"/>
        <c:lblAlgn val="ctr"/>
        <c:lblOffset val="100"/>
        <c:noMultiLvlLbl val="0"/>
      </c:catAx>
      <c:valAx>
        <c:axId val="1185003056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18500266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64.780324737344799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69.795918367346943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27.027027027027028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56.887755102040813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78.16901408450704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81.318681318681314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21.951219512195124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28.387096774193548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72.266831377393444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65.456431535269715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64.516129032258064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29.032258064516132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19.444444444444446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Mer kunskap om olika kulturer</c:v>
                </c:pt>
              </c:strCache>
            </c:strRef>
          </c:cat>
          <c:val>
            <c:numRef>
              <c:f>Blad1!$B$17:$J$17</c:f>
              <c:numCache>
                <c:formatCode>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185004232"/>
        <c:axId val="1185004624"/>
      </c:barChart>
      <c:catAx>
        <c:axId val="11850042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185004624"/>
        <c:crosses val="autoZero"/>
        <c:auto val="1"/>
        <c:lblAlgn val="ctr"/>
        <c:lblOffset val="100"/>
        <c:noMultiLvlLbl val="0"/>
      </c:catAx>
      <c:valAx>
        <c:axId val="1185004624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118500423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261176"/>
        <c:axId val="1296261960"/>
        <c:extLst/>
      </c:barChart>
      <c:catAx>
        <c:axId val="12962611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96261960"/>
        <c:crosses val="autoZero"/>
        <c:auto val="1"/>
        <c:lblAlgn val="ctr"/>
        <c:lblOffset val="100"/>
        <c:noMultiLvlLbl val="0"/>
      </c:catAx>
      <c:valAx>
        <c:axId val="1296261960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29626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5774264"/>
        <c:axId val="465774656"/>
        <c:extLst/>
      </c:barChart>
      <c:catAx>
        <c:axId val="4657742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5774656"/>
        <c:crosses val="autoZero"/>
        <c:auto val="1"/>
        <c:lblAlgn val="ctr"/>
        <c:lblOffset val="100"/>
        <c:noMultiLvlLbl val="0"/>
      </c:catAx>
      <c:valAx>
        <c:axId val="465774656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46577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9"/>
                <c:pt idx="0">
                  <c:v>45.306122448979593</c:v>
                </c:pt>
                <c:pt idx="1">
                  <c:v>37.95918367346939</c:v>
                </c:pt>
                <c:pt idx="2">
                  <c:v>30.204081632653061</c:v>
                </c:pt>
                <c:pt idx="3">
                  <c:v>69.387755102040813</c:v>
                </c:pt>
                <c:pt idx="4">
                  <c:v>36.326530612244902</c:v>
                </c:pt>
                <c:pt idx="5">
                  <c:v>28.571428571428569</c:v>
                </c:pt>
                <c:pt idx="6">
                  <c:v>13.469387755102041</c:v>
                </c:pt>
                <c:pt idx="7">
                  <c:v>55.91836734693878</c:v>
                </c:pt>
                <c:pt idx="8">
                  <c:v>69.795918367346943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5775440"/>
        <c:axId val="4657758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4.0540540540540544</c:v>
                      </c:pt>
                      <c:pt idx="1">
                        <c:v>89.189189189189193</c:v>
                      </c:pt>
                      <c:pt idx="2">
                        <c:v>13.513513513513514</c:v>
                      </c:pt>
                      <c:pt idx="3">
                        <c:v>44.594594594594597</c:v>
                      </c:pt>
                      <c:pt idx="4">
                        <c:v>21.621621621621621</c:v>
                      </c:pt>
                      <c:pt idx="5">
                        <c:v>41.891891891891895</c:v>
                      </c:pt>
                      <c:pt idx="6">
                        <c:v>32.432432432432435</c:v>
                      </c:pt>
                      <c:pt idx="7">
                        <c:v>81.081081081081081</c:v>
                      </c:pt>
                      <c:pt idx="8">
                        <c:v>27.027027027027028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51.785714285714292</c:v>
                      </c:pt>
                      <c:pt idx="1">
                        <c:v>48.469387755102041</c:v>
                      </c:pt>
                      <c:pt idx="2">
                        <c:v>19.642857142857142</c:v>
                      </c:pt>
                      <c:pt idx="3">
                        <c:v>44.132653061224488</c:v>
                      </c:pt>
                      <c:pt idx="4">
                        <c:v>36.989795918367349</c:v>
                      </c:pt>
                      <c:pt idx="5">
                        <c:v>38.010204081632651</c:v>
                      </c:pt>
                      <c:pt idx="6">
                        <c:v>31.887755102040817</c:v>
                      </c:pt>
                      <c:pt idx="7">
                        <c:v>57.908163265306122</c:v>
                      </c:pt>
                      <c:pt idx="8">
                        <c:v>56.887755102040813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58.450704225352112</c:v>
                      </c:pt>
                      <c:pt idx="1">
                        <c:v>50</c:v>
                      </c:pt>
                      <c:pt idx="2">
                        <c:v>13.380281690140844</c:v>
                      </c:pt>
                      <c:pt idx="3">
                        <c:v>58.450704225352112</c:v>
                      </c:pt>
                      <c:pt idx="4">
                        <c:v>38.028169014084504</c:v>
                      </c:pt>
                      <c:pt idx="5">
                        <c:v>8.4507042253521121</c:v>
                      </c:pt>
                      <c:pt idx="6">
                        <c:v>31.690140845070424</c:v>
                      </c:pt>
                      <c:pt idx="7">
                        <c:v>50</c:v>
                      </c:pt>
                      <c:pt idx="8">
                        <c:v>78.16901408450704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31.5018315018315</c:v>
                      </c:pt>
                      <c:pt idx="2">
                        <c:v>28.937728937728942</c:v>
                      </c:pt>
                      <c:pt idx="3">
                        <c:v>61.904761904761905</c:v>
                      </c:pt>
                      <c:pt idx="4">
                        <c:v>23.076923076923077</c:v>
                      </c:pt>
                      <c:pt idx="5">
                        <c:v>16.84981684981685</c:v>
                      </c:pt>
                      <c:pt idx="6">
                        <c:v>31.868131868131865</c:v>
                      </c:pt>
                      <c:pt idx="7">
                        <c:v>62.637362637362635</c:v>
                      </c:pt>
                      <c:pt idx="8">
                        <c:v>81.318681318681314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40.243902439024396</c:v>
                      </c:pt>
                      <c:pt idx="1">
                        <c:v>81.707317073170728</c:v>
                      </c:pt>
                      <c:pt idx="2">
                        <c:v>2.4390243902439024</c:v>
                      </c:pt>
                      <c:pt idx="3">
                        <c:v>53.658536585365859</c:v>
                      </c:pt>
                      <c:pt idx="4">
                        <c:v>15.853658536585366</c:v>
                      </c:pt>
                      <c:pt idx="5">
                        <c:v>42.68292682926829</c:v>
                      </c:pt>
                      <c:pt idx="6">
                        <c:v>82.926829268292678</c:v>
                      </c:pt>
                      <c:pt idx="7">
                        <c:v>58.536585365853654</c:v>
                      </c:pt>
                      <c:pt idx="8">
                        <c:v>21.951219512195124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18.064516129032256</c:v>
                      </c:pt>
                      <c:pt idx="1">
                        <c:v>69.032258064516128</c:v>
                      </c:pt>
                      <c:pt idx="2">
                        <c:v>15.483870967741936</c:v>
                      </c:pt>
                      <c:pt idx="3">
                        <c:v>52.258064516129032</c:v>
                      </c:pt>
                      <c:pt idx="4">
                        <c:v>21.29032258064516</c:v>
                      </c:pt>
                      <c:pt idx="5">
                        <c:v>43.225806451612904</c:v>
                      </c:pt>
                      <c:pt idx="6">
                        <c:v>43.870967741935488</c:v>
                      </c:pt>
                      <c:pt idx="7">
                        <c:v>73.548387096774192</c:v>
                      </c:pt>
                      <c:pt idx="8">
                        <c:v>28.387096774193548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29.64793082149475</c:v>
                      </c:pt>
                      <c:pt idx="1">
                        <c:v>36.998147004323656</c:v>
                      </c:pt>
                      <c:pt idx="2">
                        <c:v>33.724521309450282</c:v>
                      </c:pt>
                      <c:pt idx="3">
                        <c:v>70.722668313773937</c:v>
                      </c:pt>
                      <c:pt idx="4">
                        <c:v>57.62816553428042</c:v>
                      </c:pt>
                      <c:pt idx="5">
                        <c:v>20.691785052501544</c:v>
                      </c:pt>
                      <c:pt idx="6">
                        <c:v>34.403953057442862</c:v>
                      </c:pt>
                      <c:pt idx="7">
                        <c:v>36.812847436689317</c:v>
                      </c:pt>
                      <c:pt idx="8">
                        <c:v>72.266831377393444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48.651452282157678</c:v>
                      </c:pt>
                      <c:pt idx="1">
                        <c:v>25.829875518672203</c:v>
                      </c:pt>
                      <c:pt idx="2">
                        <c:v>26.037344398340252</c:v>
                      </c:pt>
                      <c:pt idx="3">
                        <c:v>67.012448132780079</c:v>
                      </c:pt>
                      <c:pt idx="4">
                        <c:v>41.804979253112037</c:v>
                      </c:pt>
                      <c:pt idx="5">
                        <c:v>24.066390041493776</c:v>
                      </c:pt>
                      <c:pt idx="6">
                        <c:v>41.908713692946058</c:v>
                      </c:pt>
                      <c:pt idx="7">
                        <c:v>51.037344398340245</c:v>
                      </c:pt>
                      <c:pt idx="8">
                        <c:v>65.456431535269715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56.451612903225815</c:v>
                      </c:pt>
                      <c:pt idx="1">
                        <c:v>61.29032258064516</c:v>
                      </c:pt>
                      <c:pt idx="2">
                        <c:v>0</c:v>
                      </c:pt>
                      <c:pt idx="3">
                        <c:v>70.967741935483872</c:v>
                      </c:pt>
                      <c:pt idx="4">
                        <c:v>33.87096774193548</c:v>
                      </c:pt>
                      <c:pt idx="5">
                        <c:v>16.129032258064516</c:v>
                      </c:pt>
                      <c:pt idx="6">
                        <c:v>27.419354838709676</c:v>
                      </c:pt>
                      <c:pt idx="7">
                        <c:v>46.774193548387096</c:v>
                      </c:pt>
                      <c:pt idx="8">
                        <c:v>64.516129032258064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12.903225806451612</c:v>
                      </c:pt>
                      <c:pt idx="1">
                        <c:v>74.193548387096769</c:v>
                      </c:pt>
                      <c:pt idx="2">
                        <c:v>0</c:v>
                      </c:pt>
                      <c:pt idx="3">
                        <c:v>61.29032258064516</c:v>
                      </c:pt>
                      <c:pt idx="4">
                        <c:v>58.064516129032263</c:v>
                      </c:pt>
                      <c:pt idx="5">
                        <c:v>25.806451612903224</c:v>
                      </c:pt>
                      <c:pt idx="6">
                        <c:v>38.70967741935484</c:v>
                      </c:pt>
                      <c:pt idx="7">
                        <c:v>100</c:v>
                      </c:pt>
                      <c:pt idx="8">
                        <c:v>29.032258064516132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83.333333333333343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16.666666666666664</c:v>
                      </c:pt>
                      <c:pt idx="7">
                        <c:v>16.666666666666664</c:v>
                      </c:pt>
                      <c:pt idx="8">
                        <c:v>83.333333333333343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22.222222222222221</c:v>
                      </c:pt>
                      <c:pt idx="1">
                        <c:v>92.592592592592595</c:v>
                      </c:pt>
                      <c:pt idx="2">
                        <c:v>25</c:v>
                      </c:pt>
                      <c:pt idx="3">
                        <c:v>50.925925925925931</c:v>
                      </c:pt>
                      <c:pt idx="4">
                        <c:v>31.481481481481481</c:v>
                      </c:pt>
                      <c:pt idx="5">
                        <c:v>36.111111111111107</c:v>
                      </c:pt>
                      <c:pt idx="6">
                        <c:v>26.851851851851855</c:v>
                      </c:pt>
                      <c:pt idx="7">
                        <c:v>77.777777777777786</c:v>
                      </c:pt>
                      <c:pt idx="8">
                        <c:v>19.444444444444446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38.461538461538467</c:v>
                      </c:pt>
                      <c:pt idx="2">
                        <c:v>53.846153846153847</c:v>
                      </c:pt>
                      <c:pt idx="3">
                        <c:v>46.153846153846153</c:v>
                      </c:pt>
                      <c:pt idx="4">
                        <c:v>23.076923076923077</c:v>
                      </c:pt>
                      <c:pt idx="5">
                        <c:v>0</c:v>
                      </c:pt>
                      <c:pt idx="6">
                        <c:v>38.461538461538467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55.555555555555557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44.444444444444443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657754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5775832"/>
        <c:crosses val="autoZero"/>
        <c:auto val="1"/>
        <c:lblAlgn val="ctr"/>
        <c:lblOffset val="100"/>
        <c:noMultiLvlLbl val="0"/>
      </c:catAx>
      <c:valAx>
        <c:axId val="465775832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46577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5"/>
          <c:order val="5"/>
          <c:tx>
            <c:strRef>
              <c:f>Blad1!$G$1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Blad1!$A$2:$A$17</c:f>
              <c:strCache>
                <c:ptCount val="1"/>
                <c:pt idx="0">
                  <c:v>Totalt resultat</c:v>
                </c:pt>
              </c:strCache>
            </c:strRef>
          </c:cat>
          <c:val>
            <c:numRef>
              <c:f>Blad1!$G$2:$G$17</c:f>
              <c:numCache>
                <c:formatCode>0.0</c:formatCode>
                <c:ptCount val="1"/>
                <c:pt idx="0">
                  <c:v>8.442454632282713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998749240"/>
        <c:axId val="99874963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Blad1!$B$1</c15:sqref>
                        </c15:formulaRef>
                      </c:ext>
                    </c:extLst>
                    <c:strCache>
                      <c:ptCount val="1"/>
                      <c:pt idx="0">
                        <c:v>Befolkning</c:v>
                      </c:pt>
                    </c:strCache>
                  </c:strRef>
                </c:tx>
                <c:spPr>
                  <a:solidFill>
                    <a:srgbClr val="BDEAF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Blad1!$B$2:$B$17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8.601480420248329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Next</c:v>
                      </c:pt>
                    </c:strCache>
                  </c:strRef>
                </c:tx>
                <c:spPr>
                  <a:solidFill>
                    <a:srgbClr val="F0DAF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Blad1!$C$2:$C$17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5.7664756446991401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Blad1!$D$1</c15:sqref>
                        </c15:formulaRef>
                      </c:ext>
                    </c:extLst>
                    <c:strCache>
                      <c:ptCount val="1"/>
                      <c:pt idx="0">
                        <c:v>Jobb</c:v>
                      </c:pt>
                    </c:strCache>
                  </c:strRef>
                </c:tx>
                <c:spPr>
                  <a:solidFill>
                    <a:srgbClr val="FFDDA7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Blad1!$D$2:$D$17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8.0747373447946522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Blad1!$E$1</c15:sqref>
                        </c15:formulaRef>
                      </c:ext>
                    </c:extLst>
                    <c:strCache>
                      <c:ptCount val="1"/>
                      <c:pt idx="0">
                        <c:v>Kompetens</c:v>
                      </c:pt>
                    </c:strCache>
                  </c:strRef>
                </c:tx>
                <c:spPr>
                  <a:solidFill>
                    <a:srgbClr val="F9D7E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Blad1!$E$2:$E$17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9.0957497612225406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Blad1!$F$1</c15:sqref>
                        </c15:formulaRef>
                      </c:ext>
                    </c:extLst>
                    <c:strCache>
                      <c:ptCount val="1"/>
                      <c:pt idx="0">
                        <c:v>Teknik</c:v>
                      </c:pt>
                    </c:strCache>
                  </c:strRef>
                </c:tx>
                <c:spPr>
                  <a:solidFill>
                    <a:srgbClr val="D9EED0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Blad1!$A$2:$A$17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Blad1!$F$2:$F$17</c15:sqref>
                        </c15:formulaRef>
                      </c:ext>
                    </c:extLst>
                    <c:numCache>
                      <c:formatCode>0.0</c:formatCode>
                      <c:ptCount val="1"/>
                      <c:pt idx="0">
                        <c:v>8.5384431709646602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9987492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98749632"/>
        <c:crosses val="autoZero"/>
        <c:auto val="1"/>
        <c:lblAlgn val="ctr"/>
        <c:lblOffset val="100"/>
        <c:noMultiLvlLbl val="0"/>
      </c:catAx>
      <c:valAx>
        <c:axId val="998749632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998749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263136"/>
        <c:axId val="1296263528"/>
        <c:extLst/>
      </c:barChart>
      <c:catAx>
        <c:axId val="12962631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96263528"/>
        <c:crosses val="autoZero"/>
        <c:auto val="1"/>
        <c:lblAlgn val="ctr"/>
        <c:lblOffset val="100"/>
        <c:noMultiLvlLbl val="0"/>
      </c:catAx>
      <c:valAx>
        <c:axId val="129626352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29626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  <c:extLst xmlns:c15="http://schemas.microsoft.com/office/drawing/2012/chart"/>
            </c:strRef>
          </c:cat>
          <c:val>
            <c:numRef>
              <c:f>Blad1!$B$4:$J$4</c:f>
              <c:numCache>
                <c:formatCode>#\ ##0.0</c:formatCode>
                <c:ptCount val="9"/>
                <c:pt idx="0">
                  <c:v>4.0540540540540544</c:v>
                </c:pt>
                <c:pt idx="1">
                  <c:v>89.189189189189193</c:v>
                </c:pt>
                <c:pt idx="2">
                  <c:v>13.513513513513514</c:v>
                </c:pt>
                <c:pt idx="3">
                  <c:v>44.594594594594597</c:v>
                </c:pt>
                <c:pt idx="4">
                  <c:v>21.621621621621621</c:v>
                </c:pt>
                <c:pt idx="5">
                  <c:v>41.891891891891895</c:v>
                </c:pt>
                <c:pt idx="6">
                  <c:v>32.432432432432435</c:v>
                </c:pt>
                <c:pt idx="7">
                  <c:v>81.081081081081081</c:v>
                </c:pt>
                <c:pt idx="8">
                  <c:v>27.027027027027028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264312"/>
        <c:axId val="12962647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45.306122448979593</c:v>
                      </c:pt>
                      <c:pt idx="1">
                        <c:v>37.95918367346939</c:v>
                      </c:pt>
                      <c:pt idx="2">
                        <c:v>30.204081632653061</c:v>
                      </c:pt>
                      <c:pt idx="3">
                        <c:v>69.387755102040813</c:v>
                      </c:pt>
                      <c:pt idx="4">
                        <c:v>36.326530612244902</c:v>
                      </c:pt>
                      <c:pt idx="5">
                        <c:v>28.571428571428569</c:v>
                      </c:pt>
                      <c:pt idx="6">
                        <c:v>13.469387755102041</c:v>
                      </c:pt>
                      <c:pt idx="7">
                        <c:v>55.91836734693878</c:v>
                      </c:pt>
                      <c:pt idx="8">
                        <c:v>69.795918367346943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51.785714285714292</c:v>
                      </c:pt>
                      <c:pt idx="1">
                        <c:v>48.469387755102041</c:v>
                      </c:pt>
                      <c:pt idx="2">
                        <c:v>19.642857142857142</c:v>
                      </c:pt>
                      <c:pt idx="3">
                        <c:v>44.132653061224488</c:v>
                      </c:pt>
                      <c:pt idx="4">
                        <c:v>36.989795918367349</c:v>
                      </c:pt>
                      <c:pt idx="5">
                        <c:v>38.010204081632651</c:v>
                      </c:pt>
                      <c:pt idx="6">
                        <c:v>31.887755102040817</c:v>
                      </c:pt>
                      <c:pt idx="7">
                        <c:v>57.908163265306122</c:v>
                      </c:pt>
                      <c:pt idx="8">
                        <c:v>56.887755102040813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58.450704225352112</c:v>
                      </c:pt>
                      <c:pt idx="1">
                        <c:v>50</c:v>
                      </c:pt>
                      <c:pt idx="2">
                        <c:v>13.380281690140844</c:v>
                      </c:pt>
                      <c:pt idx="3">
                        <c:v>58.450704225352112</c:v>
                      </c:pt>
                      <c:pt idx="4">
                        <c:v>38.028169014084504</c:v>
                      </c:pt>
                      <c:pt idx="5">
                        <c:v>8.4507042253521121</c:v>
                      </c:pt>
                      <c:pt idx="6">
                        <c:v>31.690140845070424</c:v>
                      </c:pt>
                      <c:pt idx="7">
                        <c:v>50</c:v>
                      </c:pt>
                      <c:pt idx="8">
                        <c:v>78.16901408450704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31.5018315018315</c:v>
                      </c:pt>
                      <c:pt idx="2">
                        <c:v>28.937728937728942</c:v>
                      </c:pt>
                      <c:pt idx="3">
                        <c:v>61.904761904761905</c:v>
                      </c:pt>
                      <c:pt idx="4">
                        <c:v>23.076923076923077</c:v>
                      </c:pt>
                      <c:pt idx="5">
                        <c:v>16.84981684981685</c:v>
                      </c:pt>
                      <c:pt idx="6">
                        <c:v>31.868131868131865</c:v>
                      </c:pt>
                      <c:pt idx="7">
                        <c:v>62.637362637362635</c:v>
                      </c:pt>
                      <c:pt idx="8">
                        <c:v>81.318681318681314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40.243902439024396</c:v>
                      </c:pt>
                      <c:pt idx="1">
                        <c:v>81.707317073170728</c:v>
                      </c:pt>
                      <c:pt idx="2">
                        <c:v>2.4390243902439024</c:v>
                      </c:pt>
                      <c:pt idx="3">
                        <c:v>53.658536585365859</c:v>
                      </c:pt>
                      <c:pt idx="4">
                        <c:v>15.853658536585366</c:v>
                      </c:pt>
                      <c:pt idx="5">
                        <c:v>42.68292682926829</c:v>
                      </c:pt>
                      <c:pt idx="6">
                        <c:v>82.926829268292678</c:v>
                      </c:pt>
                      <c:pt idx="7">
                        <c:v>58.536585365853654</c:v>
                      </c:pt>
                      <c:pt idx="8">
                        <c:v>21.951219512195124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18.064516129032256</c:v>
                      </c:pt>
                      <c:pt idx="1">
                        <c:v>69.032258064516128</c:v>
                      </c:pt>
                      <c:pt idx="2">
                        <c:v>15.483870967741936</c:v>
                      </c:pt>
                      <c:pt idx="3">
                        <c:v>52.258064516129032</c:v>
                      </c:pt>
                      <c:pt idx="4">
                        <c:v>21.29032258064516</c:v>
                      </c:pt>
                      <c:pt idx="5">
                        <c:v>43.225806451612904</c:v>
                      </c:pt>
                      <c:pt idx="6">
                        <c:v>43.870967741935488</c:v>
                      </c:pt>
                      <c:pt idx="7">
                        <c:v>73.548387096774192</c:v>
                      </c:pt>
                      <c:pt idx="8">
                        <c:v>28.387096774193548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29.64793082149475</c:v>
                      </c:pt>
                      <c:pt idx="1">
                        <c:v>36.998147004323656</c:v>
                      </c:pt>
                      <c:pt idx="2">
                        <c:v>33.724521309450282</c:v>
                      </c:pt>
                      <c:pt idx="3">
                        <c:v>70.722668313773937</c:v>
                      </c:pt>
                      <c:pt idx="4">
                        <c:v>57.62816553428042</c:v>
                      </c:pt>
                      <c:pt idx="5">
                        <c:v>20.691785052501544</c:v>
                      </c:pt>
                      <c:pt idx="6">
                        <c:v>34.403953057442862</c:v>
                      </c:pt>
                      <c:pt idx="7">
                        <c:v>36.812847436689317</c:v>
                      </c:pt>
                      <c:pt idx="8">
                        <c:v>72.266831377393444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48.651452282157678</c:v>
                      </c:pt>
                      <c:pt idx="1">
                        <c:v>25.829875518672203</c:v>
                      </c:pt>
                      <c:pt idx="2">
                        <c:v>26.037344398340252</c:v>
                      </c:pt>
                      <c:pt idx="3">
                        <c:v>67.012448132780079</c:v>
                      </c:pt>
                      <c:pt idx="4">
                        <c:v>41.804979253112037</c:v>
                      </c:pt>
                      <c:pt idx="5">
                        <c:v>24.066390041493776</c:v>
                      </c:pt>
                      <c:pt idx="6">
                        <c:v>41.908713692946058</c:v>
                      </c:pt>
                      <c:pt idx="7">
                        <c:v>51.037344398340245</c:v>
                      </c:pt>
                      <c:pt idx="8">
                        <c:v>65.456431535269715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56.451612903225815</c:v>
                      </c:pt>
                      <c:pt idx="1">
                        <c:v>61.29032258064516</c:v>
                      </c:pt>
                      <c:pt idx="2">
                        <c:v>0</c:v>
                      </c:pt>
                      <c:pt idx="3">
                        <c:v>70.967741935483872</c:v>
                      </c:pt>
                      <c:pt idx="4">
                        <c:v>33.87096774193548</c:v>
                      </c:pt>
                      <c:pt idx="5">
                        <c:v>16.129032258064516</c:v>
                      </c:pt>
                      <c:pt idx="6">
                        <c:v>27.419354838709676</c:v>
                      </c:pt>
                      <c:pt idx="7">
                        <c:v>46.774193548387096</c:v>
                      </c:pt>
                      <c:pt idx="8">
                        <c:v>64.516129032258064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12.903225806451612</c:v>
                      </c:pt>
                      <c:pt idx="1">
                        <c:v>74.193548387096769</c:v>
                      </c:pt>
                      <c:pt idx="2">
                        <c:v>0</c:v>
                      </c:pt>
                      <c:pt idx="3">
                        <c:v>61.29032258064516</c:v>
                      </c:pt>
                      <c:pt idx="4">
                        <c:v>58.064516129032263</c:v>
                      </c:pt>
                      <c:pt idx="5">
                        <c:v>25.806451612903224</c:v>
                      </c:pt>
                      <c:pt idx="6">
                        <c:v>38.70967741935484</c:v>
                      </c:pt>
                      <c:pt idx="7">
                        <c:v>100</c:v>
                      </c:pt>
                      <c:pt idx="8">
                        <c:v>29.032258064516132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83.333333333333343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16.666666666666664</c:v>
                      </c:pt>
                      <c:pt idx="7">
                        <c:v>16.666666666666664</c:v>
                      </c:pt>
                      <c:pt idx="8">
                        <c:v>83.333333333333343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22.222222222222221</c:v>
                      </c:pt>
                      <c:pt idx="1">
                        <c:v>92.592592592592595</c:v>
                      </c:pt>
                      <c:pt idx="2">
                        <c:v>25</c:v>
                      </c:pt>
                      <c:pt idx="3">
                        <c:v>50.925925925925931</c:v>
                      </c:pt>
                      <c:pt idx="4">
                        <c:v>31.481481481481481</c:v>
                      </c:pt>
                      <c:pt idx="5">
                        <c:v>36.111111111111107</c:v>
                      </c:pt>
                      <c:pt idx="6">
                        <c:v>26.851851851851855</c:v>
                      </c:pt>
                      <c:pt idx="7">
                        <c:v>77.777777777777786</c:v>
                      </c:pt>
                      <c:pt idx="8">
                        <c:v>19.444444444444446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38.461538461538467</c:v>
                      </c:pt>
                      <c:pt idx="2">
                        <c:v>53.846153846153847</c:v>
                      </c:pt>
                      <c:pt idx="3">
                        <c:v>46.153846153846153</c:v>
                      </c:pt>
                      <c:pt idx="4">
                        <c:v>23.076923076923077</c:v>
                      </c:pt>
                      <c:pt idx="5">
                        <c:v>0</c:v>
                      </c:pt>
                      <c:pt idx="6">
                        <c:v>38.461538461538467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55.555555555555557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44.444444444444443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2962643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96264704"/>
        <c:crosses val="autoZero"/>
        <c:auto val="1"/>
        <c:lblAlgn val="ctr"/>
        <c:lblOffset val="100"/>
        <c:noMultiLvlLbl val="0"/>
      </c:catAx>
      <c:valAx>
        <c:axId val="1296264704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29626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893952"/>
        <c:axId val="461894344"/>
        <c:extLst/>
      </c:barChart>
      <c:catAx>
        <c:axId val="4618939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1894344"/>
        <c:crosses val="autoZero"/>
        <c:auto val="1"/>
        <c:lblAlgn val="ctr"/>
        <c:lblOffset val="100"/>
        <c:noMultiLvlLbl val="0"/>
      </c:catAx>
      <c:valAx>
        <c:axId val="461894344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46189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  <c:extLst xmlns:c15="http://schemas.microsoft.com/office/drawing/2012/chart"/>
            </c:strRef>
          </c:cat>
          <c:val>
            <c:numRef>
              <c:f>Blad1!$B$5:$J$5</c:f>
              <c:numCache>
                <c:formatCode>#\ ##0.0</c:formatCode>
                <c:ptCount val="9"/>
                <c:pt idx="0">
                  <c:v>51.785714285714292</c:v>
                </c:pt>
                <c:pt idx="1">
                  <c:v>48.469387755102041</c:v>
                </c:pt>
                <c:pt idx="2">
                  <c:v>19.642857142857142</c:v>
                </c:pt>
                <c:pt idx="3">
                  <c:v>44.132653061224488</c:v>
                </c:pt>
                <c:pt idx="4">
                  <c:v>36.989795918367349</c:v>
                </c:pt>
                <c:pt idx="5">
                  <c:v>38.010204081632651</c:v>
                </c:pt>
                <c:pt idx="6">
                  <c:v>31.887755102040817</c:v>
                </c:pt>
                <c:pt idx="7">
                  <c:v>57.908163265306122</c:v>
                </c:pt>
                <c:pt idx="8">
                  <c:v>56.887755102040813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895128"/>
        <c:axId val="4618955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45.306122448979593</c:v>
                      </c:pt>
                      <c:pt idx="1">
                        <c:v>37.95918367346939</c:v>
                      </c:pt>
                      <c:pt idx="2">
                        <c:v>30.204081632653061</c:v>
                      </c:pt>
                      <c:pt idx="3">
                        <c:v>69.387755102040813</c:v>
                      </c:pt>
                      <c:pt idx="4">
                        <c:v>36.326530612244902</c:v>
                      </c:pt>
                      <c:pt idx="5">
                        <c:v>28.571428571428569</c:v>
                      </c:pt>
                      <c:pt idx="6">
                        <c:v>13.469387755102041</c:v>
                      </c:pt>
                      <c:pt idx="7">
                        <c:v>55.91836734693878</c:v>
                      </c:pt>
                      <c:pt idx="8">
                        <c:v>69.795918367346943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4.0540540540540544</c:v>
                      </c:pt>
                      <c:pt idx="1">
                        <c:v>89.189189189189193</c:v>
                      </c:pt>
                      <c:pt idx="2">
                        <c:v>13.513513513513514</c:v>
                      </c:pt>
                      <c:pt idx="3">
                        <c:v>44.594594594594597</c:v>
                      </c:pt>
                      <c:pt idx="4">
                        <c:v>21.621621621621621</c:v>
                      </c:pt>
                      <c:pt idx="5">
                        <c:v>41.891891891891895</c:v>
                      </c:pt>
                      <c:pt idx="6">
                        <c:v>32.432432432432435</c:v>
                      </c:pt>
                      <c:pt idx="7">
                        <c:v>81.081081081081081</c:v>
                      </c:pt>
                      <c:pt idx="8">
                        <c:v>27.027027027027028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58.450704225352112</c:v>
                      </c:pt>
                      <c:pt idx="1">
                        <c:v>50</c:v>
                      </c:pt>
                      <c:pt idx="2">
                        <c:v>13.380281690140844</c:v>
                      </c:pt>
                      <c:pt idx="3">
                        <c:v>58.450704225352112</c:v>
                      </c:pt>
                      <c:pt idx="4">
                        <c:v>38.028169014084504</c:v>
                      </c:pt>
                      <c:pt idx="5">
                        <c:v>8.4507042253521121</c:v>
                      </c:pt>
                      <c:pt idx="6">
                        <c:v>31.690140845070424</c:v>
                      </c:pt>
                      <c:pt idx="7">
                        <c:v>50</c:v>
                      </c:pt>
                      <c:pt idx="8">
                        <c:v>78.16901408450704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31.5018315018315</c:v>
                      </c:pt>
                      <c:pt idx="2">
                        <c:v>28.937728937728942</c:v>
                      </c:pt>
                      <c:pt idx="3">
                        <c:v>61.904761904761905</c:v>
                      </c:pt>
                      <c:pt idx="4">
                        <c:v>23.076923076923077</c:v>
                      </c:pt>
                      <c:pt idx="5">
                        <c:v>16.84981684981685</c:v>
                      </c:pt>
                      <c:pt idx="6">
                        <c:v>31.868131868131865</c:v>
                      </c:pt>
                      <c:pt idx="7">
                        <c:v>62.637362637362635</c:v>
                      </c:pt>
                      <c:pt idx="8">
                        <c:v>81.318681318681314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40.243902439024396</c:v>
                      </c:pt>
                      <c:pt idx="1">
                        <c:v>81.707317073170728</c:v>
                      </c:pt>
                      <c:pt idx="2">
                        <c:v>2.4390243902439024</c:v>
                      </c:pt>
                      <c:pt idx="3">
                        <c:v>53.658536585365859</c:v>
                      </c:pt>
                      <c:pt idx="4">
                        <c:v>15.853658536585366</c:v>
                      </c:pt>
                      <c:pt idx="5">
                        <c:v>42.68292682926829</c:v>
                      </c:pt>
                      <c:pt idx="6">
                        <c:v>82.926829268292678</c:v>
                      </c:pt>
                      <c:pt idx="7">
                        <c:v>58.536585365853654</c:v>
                      </c:pt>
                      <c:pt idx="8">
                        <c:v>21.951219512195124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18.064516129032256</c:v>
                      </c:pt>
                      <c:pt idx="1">
                        <c:v>69.032258064516128</c:v>
                      </c:pt>
                      <c:pt idx="2">
                        <c:v>15.483870967741936</c:v>
                      </c:pt>
                      <c:pt idx="3">
                        <c:v>52.258064516129032</c:v>
                      </c:pt>
                      <c:pt idx="4">
                        <c:v>21.29032258064516</c:v>
                      </c:pt>
                      <c:pt idx="5">
                        <c:v>43.225806451612904</c:v>
                      </c:pt>
                      <c:pt idx="6">
                        <c:v>43.870967741935488</c:v>
                      </c:pt>
                      <c:pt idx="7">
                        <c:v>73.548387096774192</c:v>
                      </c:pt>
                      <c:pt idx="8">
                        <c:v>28.387096774193548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29.64793082149475</c:v>
                      </c:pt>
                      <c:pt idx="1">
                        <c:v>36.998147004323656</c:v>
                      </c:pt>
                      <c:pt idx="2">
                        <c:v>33.724521309450282</c:v>
                      </c:pt>
                      <c:pt idx="3">
                        <c:v>70.722668313773937</c:v>
                      </c:pt>
                      <c:pt idx="4">
                        <c:v>57.62816553428042</c:v>
                      </c:pt>
                      <c:pt idx="5">
                        <c:v>20.691785052501544</c:v>
                      </c:pt>
                      <c:pt idx="6">
                        <c:v>34.403953057442862</c:v>
                      </c:pt>
                      <c:pt idx="7">
                        <c:v>36.812847436689317</c:v>
                      </c:pt>
                      <c:pt idx="8">
                        <c:v>72.266831377393444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48.651452282157678</c:v>
                      </c:pt>
                      <c:pt idx="1">
                        <c:v>25.829875518672203</c:v>
                      </c:pt>
                      <c:pt idx="2">
                        <c:v>26.037344398340252</c:v>
                      </c:pt>
                      <c:pt idx="3">
                        <c:v>67.012448132780079</c:v>
                      </c:pt>
                      <c:pt idx="4">
                        <c:v>41.804979253112037</c:v>
                      </c:pt>
                      <c:pt idx="5">
                        <c:v>24.066390041493776</c:v>
                      </c:pt>
                      <c:pt idx="6">
                        <c:v>41.908713692946058</c:v>
                      </c:pt>
                      <c:pt idx="7">
                        <c:v>51.037344398340245</c:v>
                      </c:pt>
                      <c:pt idx="8">
                        <c:v>65.456431535269715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56.451612903225815</c:v>
                      </c:pt>
                      <c:pt idx="1">
                        <c:v>61.29032258064516</c:v>
                      </c:pt>
                      <c:pt idx="2">
                        <c:v>0</c:v>
                      </c:pt>
                      <c:pt idx="3">
                        <c:v>70.967741935483872</c:v>
                      </c:pt>
                      <c:pt idx="4">
                        <c:v>33.87096774193548</c:v>
                      </c:pt>
                      <c:pt idx="5">
                        <c:v>16.129032258064516</c:v>
                      </c:pt>
                      <c:pt idx="6">
                        <c:v>27.419354838709676</c:v>
                      </c:pt>
                      <c:pt idx="7">
                        <c:v>46.774193548387096</c:v>
                      </c:pt>
                      <c:pt idx="8">
                        <c:v>64.516129032258064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12.903225806451612</c:v>
                      </c:pt>
                      <c:pt idx="1">
                        <c:v>74.193548387096769</c:v>
                      </c:pt>
                      <c:pt idx="2">
                        <c:v>0</c:v>
                      </c:pt>
                      <c:pt idx="3">
                        <c:v>61.29032258064516</c:v>
                      </c:pt>
                      <c:pt idx="4">
                        <c:v>58.064516129032263</c:v>
                      </c:pt>
                      <c:pt idx="5">
                        <c:v>25.806451612903224</c:v>
                      </c:pt>
                      <c:pt idx="6">
                        <c:v>38.70967741935484</c:v>
                      </c:pt>
                      <c:pt idx="7">
                        <c:v>100</c:v>
                      </c:pt>
                      <c:pt idx="8">
                        <c:v>29.032258064516132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83.333333333333343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16.666666666666664</c:v>
                      </c:pt>
                      <c:pt idx="7">
                        <c:v>16.666666666666664</c:v>
                      </c:pt>
                      <c:pt idx="8">
                        <c:v>83.333333333333343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22.222222222222221</c:v>
                      </c:pt>
                      <c:pt idx="1">
                        <c:v>92.592592592592595</c:v>
                      </c:pt>
                      <c:pt idx="2">
                        <c:v>25</c:v>
                      </c:pt>
                      <c:pt idx="3">
                        <c:v>50.925925925925931</c:v>
                      </c:pt>
                      <c:pt idx="4">
                        <c:v>31.481481481481481</c:v>
                      </c:pt>
                      <c:pt idx="5">
                        <c:v>36.111111111111107</c:v>
                      </c:pt>
                      <c:pt idx="6">
                        <c:v>26.851851851851855</c:v>
                      </c:pt>
                      <c:pt idx="7">
                        <c:v>77.777777777777786</c:v>
                      </c:pt>
                      <c:pt idx="8">
                        <c:v>19.444444444444446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38.461538461538467</c:v>
                      </c:pt>
                      <c:pt idx="2">
                        <c:v>53.846153846153847</c:v>
                      </c:pt>
                      <c:pt idx="3">
                        <c:v>46.153846153846153</c:v>
                      </c:pt>
                      <c:pt idx="4">
                        <c:v>23.076923076923077</c:v>
                      </c:pt>
                      <c:pt idx="5">
                        <c:v>0</c:v>
                      </c:pt>
                      <c:pt idx="6">
                        <c:v>38.461538461538467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55.555555555555557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44.444444444444443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618951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1895520"/>
        <c:crosses val="autoZero"/>
        <c:auto val="1"/>
        <c:lblAlgn val="ctr"/>
        <c:lblOffset val="100"/>
        <c:noMultiLvlLbl val="0"/>
      </c:catAx>
      <c:valAx>
        <c:axId val="461895520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461895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896696"/>
        <c:axId val="461897088"/>
        <c:extLst/>
      </c:barChart>
      <c:catAx>
        <c:axId val="46189669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1897088"/>
        <c:crosses val="autoZero"/>
        <c:auto val="1"/>
        <c:lblAlgn val="ctr"/>
        <c:lblOffset val="100"/>
        <c:noMultiLvlLbl val="0"/>
      </c:catAx>
      <c:valAx>
        <c:axId val="46189708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46189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  <c:extLst xmlns:c15="http://schemas.microsoft.com/office/drawing/2012/chart"/>
            </c:strRef>
          </c:cat>
          <c:val>
            <c:numRef>
              <c:f>Blad1!$B$6:$J$6</c:f>
              <c:numCache>
                <c:formatCode>#\ ##0.0</c:formatCode>
                <c:ptCount val="9"/>
                <c:pt idx="0">
                  <c:v>58.450704225352112</c:v>
                </c:pt>
                <c:pt idx="1">
                  <c:v>50</c:v>
                </c:pt>
                <c:pt idx="2">
                  <c:v>13.380281690140844</c:v>
                </c:pt>
                <c:pt idx="3">
                  <c:v>58.450704225352112</c:v>
                </c:pt>
                <c:pt idx="4">
                  <c:v>38.028169014084504</c:v>
                </c:pt>
                <c:pt idx="5">
                  <c:v>8.4507042253521121</c:v>
                </c:pt>
                <c:pt idx="6">
                  <c:v>31.690140845070424</c:v>
                </c:pt>
                <c:pt idx="7">
                  <c:v>50</c:v>
                </c:pt>
                <c:pt idx="8">
                  <c:v>78.16901408450704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897872"/>
        <c:axId val="4618982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45.306122448979593</c:v>
                      </c:pt>
                      <c:pt idx="1">
                        <c:v>37.95918367346939</c:v>
                      </c:pt>
                      <c:pt idx="2">
                        <c:v>30.204081632653061</c:v>
                      </c:pt>
                      <c:pt idx="3">
                        <c:v>69.387755102040813</c:v>
                      </c:pt>
                      <c:pt idx="4">
                        <c:v>36.326530612244902</c:v>
                      </c:pt>
                      <c:pt idx="5">
                        <c:v>28.571428571428569</c:v>
                      </c:pt>
                      <c:pt idx="6">
                        <c:v>13.469387755102041</c:v>
                      </c:pt>
                      <c:pt idx="7">
                        <c:v>55.91836734693878</c:v>
                      </c:pt>
                      <c:pt idx="8">
                        <c:v>69.795918367346943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4.0540540540540544</c:v>
                      </c:pt>
                      <c:pt idx="1">
                        <c:v>89.189189189189193</c:v>
                      </c:pt>
                      <c:pt idx="2">
                        <c:v>13.513513513513514</c:v>
                      </c:pt>
                      <c:pt idx="3">
                        <c:v>44.594594594594597</c:v>
                      </c:pt>
                      <c:pt idx="4">
                        <c:v>21.621621621621621</c:v>
                      </c:pt>
                      <c:pt idx="5">
                        <c:v>41.891891891891895</c:v>
                      </c:pt>
                      <c:pt idx="6">
                        <c:v>32.432432432432435</c:v>
                      </c:pt>
                      <c:pt idx="7">
                        <c:v>81.081081081081081</c:v>
                      </c:pt>
                      <c:pt idx="8">
                        <c:v>27.027027027027028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51.785714285714292</c:v>
                      </c:pt>
                      <c:pt idx="1">
                        <c:v>48.469387755102041</c:v>
                      </c:pt>
                      <c:pt idx="2">
                        <c:v>19.642857142857142</c:v>
                      </c:pt>
                      <c:pt idx="3">
                        <c:v>44.132653061224488</c:v>
                      </c:pt>
                      <c:pt idx="4">
                        <c:v>36.989795918367349</c:v>
                      </c:pt>
                      <c:pt idx="5">
                        <c:v>38.010204081632651</c:v>
                      </c:pt>
                      <c:pt idx="6">
                        <c:v>31.887755102040817</c:v>
                      </c:pt>
                      <c:pt idx="7">
                        <c:v>57.908163265306122</c:v>
                      </c:pt>
                      <c:pt idx="8">
                        <c:v>56.887755102040813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31.5018315018315</c:v>
                      </c:pt>
                      <c:pt idx="2">
                        <c:v>28.937728937728942</c:v>
                      </c:pt>
                      <c:pt idx="3">
                        <c:v>61.904761904761905</c:v>
                      </c:pt>
                      <c:pt idx="4">
                        <c:v>23.076923076923077</c:v>
                      </c:pt>
                      <c:pt idx="5">
                        <c:v>16.84981684981685</c:v>
                      </c:pt>
                      <c:pt idx="6">
                        <c:v>31.868131868131865</c:v>
                      </c:pt>
                      <c:pt idx="7">
                        <c:v>62.637362637362635</c:v>
                      </c:pt>
                      <c:pt idx="8">
                        <c:v>81.318681318681314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40.243902439024396</c:v>
                      </c:pt>
                      <c:pt idx="1">
                        <c:v>81.707317073170728</c:v>
                      </c:pt>
                      <c:pt idx="2">
                        <c:v>2.4390243902439024</c:v>
                      </c:pt>
                      <c:pt idx="3">
                        <c:v>53.658536585365859</c:v>
                      </c:pt>
                      <c:pt idx="4">
                        <c:v>15.853658536585366</c:v>
                      </c:pt>
                      <c:pt idx="5">
                        <c:v>42.68292682926829</c:v>
                      </c:pt>
                      <c:pt idx="6">
                        <c:v>82.926829268292678</c:v>
                      </c:pt>
                      <c:pt idx="7">
                        <c:v>58.536585365853654</c:v>
                      </c:pt>
                      <c:pt idx="8">
                        <c:v>21.951219512195124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18.064516129032256</c:v>
                      </c:pt>
                      <c:pt idx="1">
                        <c:v>69.032258064516128</c:v>
                      </c:pt>
                      <c:pt idx="2">
                        <c:v>15.483870967741936</c:v>
                      </c:pt>
                      <c:pt idx="3">
                        <c:v>52.258064516129032</c:v>
                      </c:pt>
                      <c:pt idx="4">
                        <c:v>21.29032258064516</c:v>
                      </c:pt>
                      <c:pt idx="5">
                        <c:v>43.225806451612904</c:v>
                      </c:pt>
                      <c:pt idx="6">
                        <c:v>43.870967741935488</c:v>
                      </c:pt>
                      <c:pt idx="7">
                        <c:v>73.548387096774192</c:v>
                      </c:pt>
                      <c:pt idx="8">
                        <c:v>28.387096774193548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29.64793082149475</c:v>
                      </c:pt>
                      <c:pt idx="1">
                        <c:v>36.998147004323656</c:v>
                      </c:pt>
                      <c:pt idx="2">
                        <c:v>33.724521309450282</c:v>
                      </c:pt>
                      <c:pt idx="3">
                        <c:v>70.722668313773937</c:v>
                      </c:pt>
                      <c:pt idx="4">
                        <c:v>57.62816553428042</c:v>
                      </c:pt>
                      <c:pt idx="5">
                        <c:v>20.691785052501544</c:v>
                      </c:pt>
                      <c:pt idx="6">
                        <c:v>34.403953057442862</c:v>
                      </c:pt>
                      <c:pt idx="7">
                        <c:v>36.812847436689317</c:v>
                      </c:pt>
                      <c:pt idx="8">
                        <c:v>72.266831377393444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48.651452282157678</c:v>
                      </c:pt>
                      <c:pt idx="1">
                        <c:v>25.829875518672203</c:v>
                      </c:pt>
                      <c:pt idx="2">
                        <c:v>26.037344398340252</c:v>
                      </c:pt>
                      <c:pt idx="3">
                        <c:v>67.012448132780079</c:v>
                      </c:pt>
                      <c:pt idx="4">
                        <c:v>41.804979253112037</c:v>
                      </c:pt>
                      <c:pt idx="5">
                        <c:v>24.066390041493776</c:v>
                      </c:pt>
                      <c:pt idx="6">
                        <c:v>41.908713692946058</c:v>
                      </c:pt>
                      <c:pt idx="7">
                        <c:v>51.037344398340245</c:v>
                      </c:pt>
                      <c:pt idx="8">
                        <c:v>65.456431535269715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56.451612903225815</c:v>
                      </c:pt>
                      <c:pt idx="1">
                        <c:v>61.29032258064516</c:v>
                      </c:pt>
                      <c:pt idx="2">
                        <c:v>0</c:v>
                      </c:pt>
                      <c:pt idx="3">
                        <c:v>70.967741935483872</c:v>
                      </c:pt>
                      <c:pt idx="4">
                        <c:v>33.87096774193548</c:v>
                      </c:pt>
                      <c:pt idx="5">
                        <c:v>16.129032258064516</c:v>
                      </c:pt>
                      <c:pt idx="6">
                        <c:v>27.419354838709676</c:v>
                      </c:pt>
                      <c:pt idx="7">
                        <c:v>46.774193548387096</c:v>
                      </c:pt>
                      <c:pt idx="8">
                        <c:v>64.516129032258064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12.903225806451612</c:v>
                      </c:pt>
                      <c:pt idx="1">
                        <c:v>74.193548387096769</c:v>
                      </c:pt>
                      <c:pt idx="2">
                        <c:v>0</c:v>
                      </c:pt>
                      <c:pt idx="3">
                        <c:v>61.29032258064516</c:v>
                      </c:pt>
                      <c:pt idx="4">
                        <c:v>58.064516129032263</c:v>
                      </c:pt>
                      <c:pt idx="5">
                        <c:v>25.806451612903224</c:v>
                      </c:pt>
                      <c:pt idx="6">
                        <c:v>38.70967741935484</c:v>
                      </c:pt>
                      <c:pt idx="7">
                        <c:v>100</c:v>
                      </c:pt>
                      <c:pt idx="8">
                        <c:v>29.032258064516132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83.333333333333343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16.666666666666664</c:v>
                      </c:pt>
                      <c:pt idx="7">
                        <c:v>16.666666666666664</c:v>
                      </c:pt>
                      <c:pt idx="8">
                        <c:v>83.333333333333343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22.222222222222221</c:v>
                      </c:pt>
                      <c:pt idx="1">
                        <c:v>92.592592592592595</c:v>
                      </c:pt>
                      <c:pt idx="2">
                        <c:v>25</c:v>
                      </c:pt>
                      <c:pt idx="3">
                        <c:v>50.925925925925931</c:v>
                      </c:pt>
                      <c:pt idx="4">
                        <c:v>31.481481481481481</c:v>
                      </c:pt>
                      <c:pt idx="5">
                        <c:v>36.111111111111107</c:v>
                      </c:pt>
                      <c:pt idx="6">
                        <c:v>26.851851851851855</c:v>
                      </c:pt>
                      <c:pt idx="7">
                        <c:v>77.777777777777786</c:v>
                      </c:pt>
                      <c:pt idx="8">
                        <c:v>19.444444444444446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38.461538461538467</c:v>
                      </c:pt>
                      <c:pt idx="2">
                        <c:v>53.846153846153847</c:v>
                      </c:pt>
                      <c:pt idx="3">
                        <c:v>46.153846153846153</c:v>
                      </c:pt>
                      <c:pt idx="4">
                        <c:v>23.076923076923077</c:v>
                      </c:pt>
                      <c:pt idx="5">
                        <c:v>0</c:v>
                      </c:pt>
                      <c:pt idx="6">
                        <c:v>38.461538461538467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55.555555555555557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44.444444444444443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6189787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1898264"/>
        <c:crosses val="autoZero"/>
        <c:auto val="1"/>
        <c:lblAlgn val="ctr"/>
        <c:lblOffset val="100"/>
        <c:noMultiLvlLbl val="0"/>
      </c:catAx>
      <c:valAx>
        <c:axId val="461898264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46189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899048"/>
        <c:axId val="461899440"/>
        <c:extLst/>
      </c:barChart>
      <c:catAx>
        <c:axId val="461899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1899440"/>
        <c:crosses val="autoZero"/>
        <c:auto val="1"/>
        <c:lblAlgn val="ctr"/>
        <c:lblOffset val="100"/>
        <c:noMultiLvlLbl val="0"/>
      </c:catAx>
      <c:valAx>
        <c:axId val="461899440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461899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  <c:extLst xmlns:c15="http://schemas.microsoft.com/office/drawing/2012/chart"/>
            </c:strRef>
          </c:cat>
          <c:val>
            <c:numRef>
              <c:f>Blad1!$B$7:$J$7</c:f>
              <c:numCache>
                <c:formatCode>#\ ##0.0</c:formatCode>
                <c:ptCount val="9"/>
                <c:pt idx="0">
                  <c:v>55.311355311355314</c:v>
                </c:pt>
                <c:pt idx="1">
                  <c:v>31.5018315018315</c:v>
                </c:pt>
                <c:pt idx="2">
                  <c:v>28.937728937728942</c:v>
                </c:pt>
                <c:pt idx="3">
                  <c:v>61.904761904761905</c:v>
                </c:pt>
                <c:pt idx="4">
                  <c:v>23.076923076923077</c:v>
                </c:pt>
                <c:pt idx="5">
                  <c:v>16.84981684981685</c:v>
                </c:pt>
                <c:pt idx="6">
                  <c:v>31.868131868131865</c:v>
                </c:pt>
                <c:pt idx="7">
                  <c:v>62.637362637362635</c:v>
                </c:pt>
                <c:pt idx="8">
                  <c:v>81.318681318681314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1900224"/>
        <c:axId val="46190061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45.306122448979593</c:v>
                      </c:pt>
                      <c:pt idx="1">
                        <c:v>37.95918367346939</c:v>
                      </c:pt>
                      <c:pt idx="2">
                        <c:v>30.204081632653061</c:v>
                      </c:pt>
                      <c:pt idx="3">
                        <c:v>69.387755102040813</c:v>
                      </c:pt>
                      <c:pt idx="4">
                        <c:v>36.326530612244902</c:v>
                      </c:pt>
                      <c:pt idx="5">
                        <c:v>28.571428571428569</c:v>
                      </c:pt>
                      <c:pt idx="6">
                        <c:v>13.469387755102041</c:v>
                      </c:pt>
                      <c:pt idx="7">
                        <c:v>55.91836734693878</c:v>
                      </c:pt>
                      <c:pt idx="8">
                        <c:v>69.795918367346943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4.0540540540540544</c:v>
                      </c:pt>
                      <c:pt idx="1">
                        <c:v>89.189189189189193</c:v>
                      </c:pt>
                      <c:pt idx="2">
                        <c:v>13.513513513513514</c:v>
                      </c:pt>
                      <c:pt idx="3">
                        <c:v>44.594594594594597</c:v>
                      </c:pt>
                      <c:pt idx="4">
                        <c:v>21.621621621621621</c:v>
                      </c:pt>
                      <c:pt idx="5">
                        <c:v>41.891891891891895</c:v>
                      </c:pt>
                      <c:pt idx="6">
                        <c:v>32.432432432432435</c:v>
                      </c:pt>
                      <c:pt idx="7">
                        <c:v>81.081081081081081</c:v>
                      </c:pt>
                      <c:pt idx="8">
                        <c:v>27.027027027027028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51.785714285714292</c:v>
                      </c:pt>
                      <c:pt idx="1">
                        <c:v>48.469387755102041</c:v>
                      </c:pt>
                      <c:pt idx="2">
                        <c:v>19.642857142857142</c:v>
                      </c:pt>
                      <c:pt idx="3">
                        <c:v>44.132653061224488</c:v>
                      </c:pt>
                      <c:pt idx="4">
                        <c:v>36.989795918367349</c:v>
                      </c:pt>
                      <c:pt idx="5">
                        <c:v>38.010204081632651</c:v>
                      </c:pt>
                      <c:pt idx="6">
                        <c:v>31.887755102040817</c:v>
                      </c:pt>
                      <c:pt idx="7">
                        <c:v>57.908163265306122</c:v>
                      </c:pt>
                      <c:pt idx="8">
                        <c:v>56.887755102040813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58.450704225352112</c:v>
                      </c:pt>
                      <c:pt idx="1">
                        <c:v>50</c:v>
                      </c:pt>
                      <c:pt idx="2">
                        <c:v>13.380281690140844</c:v>
                      </c:pt>
                      <c:pt idx="3">
                        <c:v>58.450704225352112</c:v>
                      </c:pt>
                      <c:pt idx="4">
                        <c:v>38.028169014084504</c:v>
                      </c:pt>
                      <c:pt idx="5">
                        <c:v>8.4507042253521121</c:v>
                      </c:pt>
                      <c:pt idx="6">
                        <c:v>31.690140845070424</c:v>
                      </c:pt>
                      <c:pt idx="7">
                        <c:v>50</c:v>
                      </c:pt>
                      <c:pt idx="8">
                        <c:v>78.16901408450704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40.243902439024396</c:v>
                      </c:pt>
                      <c:pt idx="1">
                        <c:v>81.707317073170728</c:v>
                      </c:pt>
                      <c:pt idx="2">
                        <c:v>2.4390243902439024</c:v>
                      </c:pt>
                      <c:pt idx="3">
                        <c:v>53.658536585365859</c:v>
                      </c:pt>
                      <c:pt idx="4">
                        <c:v>15.853658536585366</c:v>
                      </c:pt>
                      <c:pt idx="5">
                        <c:v>42.68292682926829</c:v>
                      </c:pt>
                      <c:pt idx="6">
                        <c:v>82.926829268292678</c:v>
                      </c:pt>
                      <c:pt idx="7">
                        <c:v>58.536585365853654</c:v>
                      </c:pt>
                      <c:pt idx="8">
                        <c:v>21.951219512195124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18.064516129032256</c:v>
                      </c:pt>
                      <c:pt idx="1">
                        <c:v>69.032258064516128</c:v>
                      </c:pt>
                      <c:pt idx="2">
                        <c:v>15.483870967741936</c:v>
                      </c:pt>
                      <c:pt idx="3">
                        <c:v>52.258064516129032</c:v>
                      </c:pt>
                      <c:pt idx="4">
                        <c:v>21.29032258064516</c:v>
                      </c:pt>
                      <c:pt idx="5">
                        <c:v>43.225806451612904</c:v>
                      </c:pt>
                      <c:pt idx="6">
                        <c:v>43.870967741935488</c:v>
                      </c:pt>
                      <c:pt idx="7">
                        <c:v>73.548387096774192</c:v>
                      </c:pt>
                      <c:pt idx="8">
                        <c:v>28.387096774193548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29.64793082149475</c:v>
                      </c:pt>
                      <c:pt idx="1">
                        <c:v>36.998147004323656</c:v>
                      </c:pt>
                      <c:pt idx="2">
                        <c:v>33.724521309450282</c:v>
                      </c:pt>
                      <c:pt idx="3">
                        <c:v>70.722668313773937</c:v>
                      </c:pt>
                      <c:pt idx="4">
                        <c:v>57.62816553428042</c:v>
                      </c:pt>
                      <c:pt idx="5">
                        <c:v>20.691785052501544</c:v>
                      </c:pt>
                      <c:pt idx="6">
                        <c:v>34.403953057442862</c:v>
                      </c:pt>
                      <c:pt idx="7">
                        <c:v>36.812847436689317</c:v>
                      </c:pt>
                      <c:pt idx="8">
                        <c:v>72.266831377393444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48.651452282157678</c:v>
                      </c:pt>
                      <c:pt idx="1">
                        <c:v>25.829875518672203</c:v>
                      </c:pt>
                      <c:pt idx="2">
                        <c:v>26.037344398340252</c:v>
                      </c:pt>
                      <c:pt idx="3">
                        <c:v>67.012448132780079</c:v>
                      </c:pt>
                      <c:pt idx="4">
                        <c:v>41.804979253112037</c:v>
                      </c:pt>
                      <c:pt idx="5">
                        <c:v>24.066390041493776</c:v>
                      </c:pt>
                      <c:pt idx="6">
                        <c:v>41.908713692946058</c:v>
                      </c:pt>
                      <c:pt idx="7">
                        <c:v>51.037344398340245</c:v>
                      </c:pt>
                      <c:pt idx="8">
                        <c:v>65.456431535269715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56.451612903225815</c:v>
                      </c:pt>
                      <c:pt idx="1">
                        <c:v>61.29032258064516</c:v>
                      </c:pt>
                      <c:pt idx="2">
                        <c:v>0</c:v>
                      </c:pt>
                      <c:pt idx="3">
                        <c:v>70.967741935483872</c:v>
                      </c:pt>
                      <c:pt idx="4">
                        <c:v>33.87096774193548</c:v>
                      </c:pt>
                      <c:pt idx="5">
                        <c:v>16.129032258064516</c:v>
                      </c:pt>
                      <c:pt idx="6">
                        <c:v>27.419354838709676</c:v>
                      </c:pt>
                      <c:pt idx="7">
                        <c:v>46.774193548387096</c:v>
                      </c:pt>
                      <c:pt idx="8">
                        <c:v>64.516129032258064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12.903225806451612</c:v>
                      </c:pt>
                      <c:pt idx="1">
                        <c:v>74.193548387096769</c:v>
                      </c:pt>
                      <c:pt idx="2">
                        <c:v>0</c:v>
                      </c:pt>
                      <c:pt idx="3">
                        <c:v>61.29032258064516</c:v>
                      </c:pt>
                      <c:pt idx="4">
                        <c:v>58.064516129032263</c:v>
                      </c:pt>
                      <c:pt idx="5">
                        <c:v>25.806451612903224</c:v>
                      </c:pt>
                      <c:pt idx="6">
                        <c:v>38.70967741935484</c:v>
                      </c:pt>
                      <c:pt idx="7">
                        <c:v>100</c:v>
                      </c:pt>
                      <c:pt idx="8">
                        <c:v>29.032258064516132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83.333333333333343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16.666666666666664</c:v>
                      </c:pt>
                      <c:pt idx="7">
                        <c:v>16.666666666666664</c:v>
                      </c:pt>
                      <c:pt idx="8">
                        <c:v>83.333333333333343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22.222222222222221</c:v>
                      </c:pt>
                      <c:pt idx="1">
                        <c:v>92.592592592592595</c:v>
                      </c:pt>
                      <c:pt idx="2">
                        <c:v>25</c:v>
                      </c:pt>
                      <c:pt idx="3">
                        <c:v>50.925925925925931</c:v>
                      </c:pt>
                      <c:pt idx="4">
                        <c:v>31.481481481481481</c:v>
                      </c:pt>
                      <c:pt idx="5">
                        <c:v>36.111111111111107</c:v>
                      </c:pt>
                      <c:pt idx="6">
                        <c:v>26.851851851851855</c:v>
                      </c:pt>
                      <c:pt idx="7">
                        <c:v>77.777777777777786</c:v>
                      </c:pt>
                      <c:pt idx="8">
                        <c:v>19.444444444444446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38.461538461538467</c:v>
                      </c:pt>
                      <c:pt idx="2">
                        <c:v>53.846153846153847</c:v>
                      </c:pt>
                      <c:pt idx="3">
                        <c:v>46.153846153846153</c:v>
                      </c:pt>
                      <c:pt idx="4">
                        <c:v>23.076923076923077</c:v>
                      </c:pt>
                      <c:pt idx="5">
                        <c:v>0</c:v>
                      </c:pt>
                      <c:pt idx="6">
                        <c:v>38.461538461538467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55.555555555555557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44.444444444444443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6190022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1900616"/>
        <c:crosses val="autoZero"/>
        <c:auto val="1"/>
        <c:lblAlgn val="ctr"/>
        <c:lblOffset val="100"/>
        <c:noMultiLvlLbl val="0"/>
      </c:catAx>
      <c:valAx>
        <c:axId val="461900616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46190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527736"/>
        <c:axId val="1085528128"/>
        <c:extLst/>
      </c:barChart>
      <c:catAx>
        <c:axId val="10855277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5528128"/>
        <c:crosses val="autoZero"/>
        <c:auto val="1"/>
        <c:lblAlgn val="ctr"/>
        <c:lblOffset val="100"/>
        <c:noMultiLvlLbl val="0"/>
      </c:catAx>
      <c:valAx>
        <c:axId val="108552812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085527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  <c:extLst xmlns:c15="http://schemas.microsoft.com/office/drawing/2012/chart"/>
            </c:strRef>
          </c:cat>
          <c:val>
            <c:numRef>
              <c:f>Blad1!$B$8:$J$8</c:f>
              <c:numCache>
                <c:formatCode>#\ ##0.0</c:formatCode>
                <c:ptCount val="9"/>
                <c:pt idx="0">
                  <c:v>40.243902439024396</c:v>
                </c:pt>
                <c:pt idx="1">
                  <c:v>81.707317073170728</c:v>
                </c:pt>
                <c:pt idx="2">
                  <c:v>2.4390243902439024</c:v>
                </c:pt>
                <c:pt idx="3">
                  <c:v>53.658536585365859</c:v>
                </c:pt>
                <c:pt idx="4">
                  <c:v>15.853658536585366</c:v>
                </c:pt>
                <c:pt idx="5">
                  <c:v>42.68292682926829</c:v>
                </c:pt>
                <c:pt idx="6">
                  <c:v>82.926829268292678</c:v>
                </c:pt>
                <c:pt idx="7">
                  <c:v>58.536585365853654</c:v>
                </c:pt>
                <c:pt idx="8">
                  <c:v>21.951219512195124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528912"/>
        <c:axId val="10855293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45.306122448979593</c:v>
                      </c:pt>
                      <c:pt idx="1">
                        <c:v>37.95918367346939</c:v>
                      </c:pt>
                      <c:pt idx="2">
                        <c:v>30.204081632653061</c:v>
                      </c:pt>
                      <c:pt idx="3">
                        <c:v>69.387755102040813</c:v>
                      </c:pt>
                      <c:pt idx="4">
                        <c:v>36.326530612244902</c:v>
                      </c:pt>
                      <c:pt idx="5">
                        <c:v>28.571428571428569</c:v>
                      </c:pt>
                      <c:pt idx="6">
                        <c:v>13.469387755102041</c:v>
                      </c:pt>
                      <c:pt idx="7">
                        <c:v>55.91836734693878</c:v>
                      </c:pt>
                      <c:pt idx="8">
                        <c:v>69.795918367346943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4.0540540540540544</c:v>
                      </c:pt>
                      <c:pt idx="1">
                        <c:v>89.189189189189193</c:v>
                      </c:pt>
                      <c:pt idx="2">
                        <c:v>13.513513513513514</c:v>
                      </c:pt>
                      <c:pt idx="3">
                        <c:v>44.594594594594597</c:v>
                      </c:pt>
                      <c:pt idx="4">
                        <c:v>21.621621621621621</c:v>
                      </c:pt>
                      <c:pt idx="5">
                        <c:v>41.891891891891895</c:v>
                      </c:pt>
                      <c:pt idx="6">
                        <c:v>32.432432432432435</c:v>
                      </c:pt>
                      <c:pt idx="7">
                        <c:v>81.081081081081081</c:v>
                      </c:pt>
                      <c:pt idx="8">
                        <c:v>27.027027027027028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51.785714285714292</c:v>
                      </c:pt>
                      <c:pt idx="1">
                        <c:v>48.469387755102041</c:v>
                      </c:pt>
                      <c:pt idx="2">
                        <c:v>19.642857142857142</c:v>
                      </c:pt>
                      <c:pt idx="3">
                        <c:v>44.132653061224488</c:v>
                      </c:pt>
                      <c:pt idx="4">
                        <c:v>36.989795918367349</c:v>
                      </c:pt>
                      <c:pt idx="5">
                        <c:v>38.010204081632651</c:v>
                      </c:pt>
                      <c:pt idx="6">
                        <c:v>31.887755102040817</c:v>
                      </c:pt>
                      <c:pt idx="7">
                        <c:v>57.908163265306122</c:v>
                      </c:pt>
                      <c:pt idx="8">
                        <c:v>56.887755102040813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58.450704225352112</c:v>
                      </c:pt>
                      <c:pt idx="1">
                        <c:v>50</c:v>
                      </c:pt>
                      <c:pt idx="2">
                        <c:v>13.380281690140844</c:v>
                      </c:pt>
                      <c:pt idx="3">
                        <c:v>58.450704225352112</c:v>
                      </c:pt>
                      <c:pt idx="4">
                        <c:v>38.028169014084504</c:v>
                      </c:pt>
                      <c:pt idx="5">
                        <c:v>8.4507042253521121</c:v>
                      </c:pt>
                      <c:pt idx="6">
                        <c:v>31.690140845070424</c:v>
                      </c:pt>
                      <c:pt idx="7">
                        <c:v>50</c:v>
                      </c:pt>
                      <c:pt idx="8">
                        <c:v>78.16901408450704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31.5018315018315</c:v>
                      </c:pt>
                      <c:pt idx="2">
                        <c:v>28.937728937728942</c:v>
                      </c:pt>
                      <c:pt idx="3">
                        <c:v>61.904761904761905</c:v>
                      </c:pt>
                      <c:pt idx="4">
                        <c:v>23.076923076923077</c:v>
                      </c:pt>
                      <c:pt idx="5">
                        <c:v>16.84981684981685</c:v>
                      </c:pt>
                      <c:pt idx="6">
                        <c:v>31.868131868131865</c:v>
                      </c:pt>
                      <c:pt idx="7">
                        <c:v>62.637362637362635</c:v>
                      </c:pt>
                      <c:pt idx="8">
                        <c:v>81.318681318681314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18.064516129032256</c:v>
                      </c:pt>
                      <c:pt idx="1">
                        <c:v>69.032258064516128</c:v>
                      </c:pt>
                      <c:pt idx="2">
                        <c:v>15.483870967741936</c:v>
                      </c:pt>
                      <c:pt idx="3">
                        <c:v>52.258064516129032</c:v>
                      </c:pt>
                      <c:pt idx="4">
                        <c:v>21.29032258064516</c:v>
                      </c:pt>
                      <c:pt idx="5">
                        <c:v>43.225806451612904</c:v>
                      </c:pt>
                      <c:pt idx="6">
                        <c:v>43.870967741935488</c:v>
                      </c:pt>
                      <c:pt idx="7">
                        <c:v>73.548387096774192</c:v>
                      </c:pt>
                      <c:pt idx="8">
                        <c:v>28.387096774193548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29.64793082149475</c:v>
                      </c:pt>
                      <c:pt idx="1">
                        <c:v>36.998147004323656</c:v>
                      </c:pt>
                      <c:pt idx="2">
                        <c:v>33.724521309450282</c:v>
                      </c:pt>
                      <c:pt idx="3">
                        <c:v>70.722668313773937</c:v>
                      </c:pt>
                      <c:pt idx="4">
                        <c:v>57.62816553428042</c:v>
                      </c:pt>
                      <c:pt idx="5">
                        <c:v>20.691785052501544</c:v>
                      </c:pt>
                      <c:pt idx="6">
                        <c:v>34.403953057442862</c:v>
                      </c:pt>
                      <c:pt idx="7">
                        <c:v>36.812847436689317</c:v>
                      </c:pt>
                      <c:pt idx="8">
                        <c:v>72.266831377393444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48.651452282157678</c:v>
                      </c:pt>
                      <c:pt idx="1">
                        <c:v>25.829875518672203</c:v>
                      </c:pt>
                      <c:pt idx="2">
                        <c:v>26.037344398340252</c:v>
                      </c:pt>
                      <c:pt idx="3">
                        <c:v>67.012448132780079</c:v>
                      </c:pt>
                      <c:pt idx="4">
                        <c:v>41.804979253112037</c:v>
                      </c:pt>
                      <c:pt idx="5">
                        <c:v>24.066390041493776</c:v>
                      </c:pt>
                      <c:pt idx="6">
                        <c:v>41.908713692946058</c:v>
                      </c:pt>
                      <c:pt idx="7">
                        <c:v>51.037344398340245</c:v>
                      </c:pt>
                      <c:pt idx="8">
                        <c:v>65.456431535269715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56.451612903225815</c:v>
                      </c:pt>
                      <c:pt idx="1">
                        <c:v>61.29032258064516</c:v>
                      </c:pt>
                      <c:pt idx="2">
                        <c:v>0</c:v>
                      </c:pt>
                      <c:pt idx="3">
                        <c:v>70.967741935483872</c:v>
                      </c:pt>
                      <c:pt idx="4">
                        <c:v>33.87096774193548</c:v>
                      </c:pt>
                      <c:pt idx="5">
                        <c:v>16.129032258064516</c:v>
                      </c:pt>
                      <c:pt idx="6">
                        <c:v>27.419354838709676</c:v>
                      </c:pt>
                      <c:pt idx="7">
                        <c:v>46.774193548387096</c:v>
                      </c:pt>
                      <c:pt idx="8">
                        <c:v>64.516129032258064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12.903225806451612</c:v>
                      </c:pt>
                      <c:pt idx="1">
                        <c:v>74.193548387096769</c:v>
                      </c:pt>
                      <c:pt idx="2">
                        <c:v>0</c:v>
                      </c:pt>
                      <c:pt idx="3">
                        <c:v>61.29032258064516</c:v>
                      </c:pt>
                      <c:pt idx="4">
                        <c:v>58.064516129032263</c:v>
                      </c:pt>
                      <c:pt idx="5">
                        <c:v>25.806451612903224</c:v>
                      </c:pt>
                      <c:pt idx="6">
                        <c:v>38.70967741935484</c:v>
                      </c:pt>
                      <c:pt idx="7">
                        <c:v>100</c:v>
                      </c:pt>
                      <c:pt idx="8">
                        <c:v>29.032258064516132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83.333333333333343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16.666666666666664</c:v>
                      </c:pt>
                      <c:pt idx="7">
                        <c:v>16.666666666666664</c:v>
                      </c:pt>
                      <c:pt idx="8">
                        <c:v>83.333333333333343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22.222222222222221</c:v>
                      </c:pt>
                      <c:pt idx="1">
                        <c:v>92.592592592592595</c:v>
                      </c:pt>
                      <c:pt idx="2">
                        <c:v>25</c:v>
                      </c:pt>
                      <c:pt idx="3">
                        <c:v>50.925925925925931</c:v>
                      </c:pt>
                      <c:pt idx="4">
                        <c:v>31.481481481481481</c:v>
                      </c:pt>
                      <c:pt idx="5">
                        <c:v>36.111111111111107</c:v>
                      </c:pt>
                      <c:pt idx="6">
                        <c:v>26.851851851851855</c:v>
                      </c:pt>
                      <c:pt idx="7">
                        <c:v>77.777777777777786</c:v>
                      </c:pt>
                      <c:pt idx="8">
                        <c:v>19.444444444444446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38.461538461538467</c:v>
                      </c:pt>
                      <c:pt idx="2">
                        <c:v>53.846153846153847</c:v>
                      </c:pt>
                      <c:pt idx="3">
                        <c:v>46.153846153846153</c:v>
                      </c:pt>
                      <c:pt idx="4">
                        <c:v>23.076923076923077</c:v>
                      </c:pt>
                      <c:pt idx="5">
                        <c:v>0</c:v>
                      </c:pt>
                      <c:pt idx="6">
                        <c:v>38.461538461538467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55.555555555555557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44.444444444444443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0855289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5529304"/>
        <c:crosses val="autoZero"/>
        <c:auto val="1"/>
        <c:lblAlgn val="ctr"/>
        <c:lblOffset val="100"/>
        <c:noMultiLvlLbl val="0"/>
      </c:catAx>
      <c:valAx>
        <c:axId val="1085529304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085528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Värderingar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Blad1!$A$2:$A$16</c:f>
              <c:strCache>
                <c:ptCount val="15"/>
                <c:pt idx="0">
                  <c:v>Utbildningskontoret</c:v>
                </c:pt>
                <c:pt idx="1">
                  <c:v>Vård- och omsorgskontoret</c:v>
                </c:pt>
                <c:pt idx="2">
                  <c:v>Arbetsmarknads- och vuxenutb</c:v>
                </c:pt>
                <c:pt idx="3">
                  <c:v>Socialkontoret</c:v>
                </c:pt>
                <c:pt idx="4">
                  <c:v>Hyresbostäder</c:v>
                </c:pt>
                <c:pt idx="5">
                  <c:v>Kultur- och fritidskontoret</c:v>
                </c:pt>
                <c:pt idx="6">
                  <c:v>Kommunstyrelsens kontor</c:v>
                </c:pt>
                <c:pt idx="7">
                  <c:v>Upplev Norrköping</c:v>
                </c:pt>
                <c:pt idx="8">
                  <c:v>Tekniska kontoret</c:v>
                </c:pt>
                <c:pt idx="9">
                  <c:v>Norrköping Science Park</c:v>
                </c:pt>
                <c:pt idx="10">
                  <c:v>Bygg- och miljökontoret</c:v>
                </c:pt>
                <c:pt idx="11">
                  <c:v>Stadsbyggnadskontoret</c:v>
                </c:pt>
                <c:pt idx="12">
                  <c:v>Norrevo Fastigheter</c:v>
                </c:pt>
                <c:pt idx="13">
                  <c:v>Norrköping Vatten och Avfall</c:v>
                </c:pt>
                <c:pt idx="14">
                  <c:v>Norrköping Visualisering</c:v>
                </c:pt>
              </c:strCache>
            </c:strRef>
          </c:cat>
          <c:val>
            <c:numRef>
              <c:f>Blad1!$B$2:$B$16</c:f>
              <c:numCache>
                <c:formatCode>0.00</c:formatCode>
                <c:ptCount val="15"/>
                <c:pt idx="0">
                  <c:v>9.0123533045089559</c:v>
                </c:pt>
                <c:pt idx="1">
                  <c:v>8.6607883817427389</c:v>
                </c:pt>
                <c:pt idx="2">
                  <c:v>8.6489795918367349</c:v>
                </c:pt>
                <c:pt idx="3">
                  <c:v>8.6263736263736259</c:v>
                </c:pt>
                <c:pt idx="4">
                  <c:v>8.32258064516129</c:v>
                </c:pt>
                <c:pt idx="5">
                  <c:v>7.950704225352113</c:v>
                </c:pt>
                <c:pt idx="6">
                  <c:v>7.6045918367346941</c:v>
                </c:pt>
                <c:pt idx="7">
                  <c:v>7.5555555555555554</c:v>
                </c:pt>
                <c:pt idx="8">
                  <c:v>7.4709677419354836</c:v>
                </c:pt>
                <c:pt idx="9">
                  <c:v>7.166666666666667</c:v>
                </c:pt>
                <c:pt idx="10">
                  <c:v>7.0405405405405403</c:v>
                </c:pt>
                <c:pt idx="11">
                  <c:v>6.5</c:v>
                </c:pt>
                <c:pt idx="12">
                  <c:v>6.32258064516129</c:v>
                </c:pt>
                <c:pt idx="13">
                  <c:v>6.0925925925925926</c:v>
                </c:pt>
                <c:pt idx="14">
                  <c:v>5.4615384615384617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98750416"/>
        <c:axId val="998750808"/>
      </c:barChart>
      <c:catAx>
        <c:axId val="99875041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98750808"/>
        <c:crosses val="autoZero"/>
        <c:auto val="1"/>
        <c:lblAlgn val="ctr"/>
        <c:lblOffset val="100"/>
        <c:noMultiLvlLbl val="0"/>
      </c:catAx>
      <c:valAx>
        <c:axId val="998750808"/>
        <c:scaling>
          <c:orientation val="minMax"/>
          <c:max val="10"/>
          <c:min val="1"/>
        </c:scaling>
        <c:delete val="1"/>
        <c:axPos val="t"/>
        <c:numFmt formatCode="0" sourceLinked="0"/>
        <c:majorTickMark val="none"/>
        <c:minorTickMark val="none"/>
        <c:tickLblPos val="nextTo"/>
        <c:crossAx val="99875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531656"/>
        <c:axId val="1085532048"/>
        <c:extLst/>
      </c:barChart>
      <c:catAx>
        <c:axId val="10855316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5532048"/>
        <c:crosses val="autoZero"/>
        <c:auto val="1"/>
        <c:lblAlgn val="ctr"/>
        <c:lblOffset val="100"/>
        <c:noMultiLvlLbl val="0"/>
      </c:catAx>
      <c:valAx>
        <c:axId val="108553204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085531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  <c:extLst xmlns:c15="http://schemas.microsoft.com/office/drawing/2012/chart"/>
            </c:strRef>
          </c:cat>
          <c:val>
            <c:numRef>
              <c:f>Blad1!$B$9:$J$9</c:f>
              <c:numCache>
                <c:formatCode>#\ ##0.0</c:formatCode>
                <c:ptCount val="9"/>
                <c:pt idx="0">
                  <c:v>18.064516129032256</c:v>
                </c:pt>
                <c:pt idx="1">
                  <c:v>69.032258064516128</c:v>
                </c:pt>
                <c:pt idx="2">
                  <c:v>15.483870967741936</c:v>
                </c:pt>
                <c:pt idx="3">
                  <c:v>52.258064516129032</c:v>
                </c:pt>
                <c:pt idx="4">
                  <c:v>21.29032258064516</c:v>
                </c:pt>
                <c:pt idx="5">
                  <c:v>43.225806451612904</c:v>
                </c:pt>
                <c:pt idx="6">
                  <c:v>43.870967741935488</c:v>
                </c:pt>
                <c:pt idx="7">
                  <c:v>73.548387096774192</c:v>
                </c:pt>
                <c:pt idx="8">
                  <c:v>28.387096774193548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532832"/>
        <c:axId val="108553322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45.306122448979593</c:v>
                      </c:pt>
                      <c:pt idx="1">
                        <c:v>37.95918367346939</c:v>
                      </c:pt>
                      <c:pt idx="2">
                        <c:v>30.204081632653061</c:v>
                      </c:pt>
                      <c:pt idx="3">
                        <c:v>69.387755102040813</c:v>
                      </c:pt>
                      <c:pt idx="4">
                        <c:v>36.326530612244902</c:v>
                      </c:pt>
                      <c:pt idx="5">
                        <c:v>28.571428571428569</c:v>
                      </c:pt>
                      <c:pt idx="6">
                        <c:v>13.469387755102041</c:v>
                      </c:pt>
                      <c:pt idx="7">
                        <c:v>55.91836734693878</c:v>
                      </c:pt>
                      <c:pt idx="8">
                        <c:v>69.795918367346943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4.0540540540540544</c:v>
                      </c:pt>
                      <c:pt idx="1">
                        <c:v>89.189189189189193</c:v>
                      </c:pt>
                      <c:pt idx="2">
                        <c:v>13.513513513513514</c:v>
                      </c:pt>
                      <c:pt idx="3">
                        <c:v>44.594594594594597</c:v>
                      </c:pt>
                      <c:pt idx="4">
                        <c:v>21.621621621621621</c:v>
                      </c:pt>
                      <c:pt idx="5">
                        <c:v>41.891891891891895</c:v>
                      </c:pt>
                      <c:pt idx="6">
                        <c:v>32.432432432432435</c:v>
                      </c:pt>
                      <c:pt idx="7">
                        <c:v>81.081081081081081</c:v>
                      </c:pt>
                      <c:pt idx="8">
                        <c:v>27.027027027027028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51.785714285714292</c:v>
                      </c:pt>
                      <c:pt idx="1">
                        <c:v>48.469387755102041</c:v>
                      </c:pt>
                      <c:pt idx="2">
                        <c:v>19.642857142857142</c:v>
                      </c:pt>
                      <c:pt idx="3">
                        <c:v>44.132653061224488</c:v>
                      </c:pt>
                      <c:pt idx="4">
                        <c:v>36.989795918367349</c:v>
                      </c:pt>
                      <c:pt idx="5">
                        <c:v>38.010204081632651</c:v>
                      </c:pt>
                      <c:pt idx="6">
                        <c:v>31.887755102040817</c:v>
                      </c:pt>
                      <c:pt idx="7">
                        <c:v>57.908163265306122</c:v>
                      </c:pt>
                      <c:pt idx="8">
                        <c:v>56.887755102040813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58.450704225352112</c:v>
                      </c:pt>
                      <c:pt idx="1">
                        <c:v>50</c:v>
                      </c:pt>
                      <c:pt idx="2">
                        <c:v>13.380281690140844</c:v>
                      </c:pt>
                      <c:pt idx="3">
                        <c:v>58.450704225352112</c:v>
                      </c:pt>
                      <c:pt idx="4">
                        <c:v>38.028169014084504</c:v>
                      </c:pt>
                      <c:pt idx="5">
                        <c:v>8.4507042253521121</c:v>
                      </c:pt>
                      <c:pt idx="6">
                        <c:v>31.690140845070424</c:v>
                      </c:pt>
                      <c:pt idx="7">
                        <c:v>50</c:v>
                      </c:pt>
                      <c:pt idx="8">
                        <c:v>78.16901408450704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31.5018315018315</c:v>
                      </c:pt>
                      <c:pt idx="2">
                        <c:v>28.937728937728942</c:v>
                      </c:pt>
                      <c:pt idx="3">
                        <c:v>61.904761904761905</c:v>
                      </c:pt>
                      <c:pt idx="4">
                        <c:v>23.076923076923077</c:v>
                      </c:pt>
                      <c:pt idx="5">
                        <c:v>16.84981684981685</c:v>
                      </c:pt>
                      <c:pt idx="6">
                        <c:v>31.868131868131865</c:v>
                      </c:pt>
                      <c:pt idx="7">
                        <c:v>62.637362637362635</c:v>
                      </c:pt>
                      <c:pt idx="8">
                        <c:v>81.318681318681314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40.243902439024396</c:v>
                      </c:pt>
                      <c:pt idx="1">
                        <c:v>81.707317073170728</c:v>
                      </c:pt>
                      <c:pt idx="2">
                        <c:v>2.4390243902439024</c:v>
                      </c:pt>
                      <c:pt idx="3">
                        <c:v>53.658536585365859</c:v>
                      </c:pt>
                      <c:pt idx="4">
                        <c:v>15.853658536585366</c:v>
                      </c:pt>
                      <c:pt idx="5">
                        <c:v>42.68292682926829</c:v>
                      </c:pt>
                      <c:pt idx="6">
                        <c:v>82.926829268292678</c:v>
                      </c:pt>
                      <c:pt idx="7">
                        <c:v>58.536585365853654</c:v>
                      </c:pt>
                      <c:pt idx="8">
                        <c:v>21.951219512195124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29.64793082149475</c:v>
                      </c:pt>
                      <c:pt idx="1">
                        <c:v>36.998147004323656</c:v>
                      </c:pt>
                      <c:pt idx="2">
                        <c:v>33.724521309450282</c:v>
                      </c:pt>
                      <c:pt idx="3">
                        <c:v>70.722668313773937</c:v>
                      </c:pt>
                      <c:pt idx="4">
                        <c:v>57.62816553428042</c:v>
                      </c:pt>
                      <c:pt idx="5">
                        <c:v>20.691785052501544</c:v>
                      </c:pt>
                      <c:pt idx="6">
                        <c:v>34.403953057442862</c:v>
                      </c:pt>
                      <c:pt idx="7">
                        <c:v>36.812847436689317</c:v>
                      </c:pt>
                      <c:pt idx="8">
                        <c:v>72.266831377393444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48.651452282157678</c:v>
                      </c:pt>
                      <c:pt idx="1">
                        <c:v>25.829875518672203</c:v>
                      </c:pt>
                      <c:pt idx="2">
                        <c:v>26.037344398340252</c:v>
                      </c:pt>
                      <c:pt idx="3">
                        <c:v>67.012448132780079</c:v>
                      </c:pt>
                      <c:pt idx="4">
                        <c:v>41.804979253112037</c:v>
                      </c:pt>
                      <c:pt idx="5">
                        <c:v>24.066390041493776</c:v>
                      </c:pt>
                      <c:pt idx="6">
                        <c:v>41.908713692946058</c:v>
                      </c:pt>
                      <c:pt idx="7">
                        <c:v>51.037344398340245</c:v>
                      </c:pt>
                      <c:pt idx="8">
                        <c:v>65.456431535269715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56.451612903225815</c:v>
                      </c:pt>
                      <c:pt idx="1">
                        <c:v>61.29032258064516</c:v>
                      </c:pt>
                      <c:pt idx="2">
                        <c:v>0</c:v>
                      </c:pt>
                      <c:pt idx="3">
                        <c:v>70.967741935483872</c:v>
                      </c:pt>
                      <c:pt idx="4">
                        <c:v>33.87096774193548</c:v>
                      </c:pt>
                      <c:pt idx="5">
                        <c:v>16.129032258064516</c:v>
                      </c:pt>
                      <c:pt idx="6">
                        <c:v>27.419354838709676</c:v>
                      </c:pt>
                      <c:pt idx="7">
                        <c:v>46.774193548387096</c:v>
                      </c:pt>
                      <c:pt idx="8">
                        <c:v>64.516129032258064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12.903225806451612</c:v>
                      </c:pt>
                      <c:pt idx="1">
                        <c:v>74.193548387096769</c:v>
                      </c:pt>
                      <c:pt idx="2">
                        <c:v>0</c:v>
                      </c:pt>
                      <c:pt idx="3">
                        <c:v>61.29032258064516</c:v>
                      </c:pt>
                      <c:pt idx="4">
                        <c:v>58.064516129032263</c:v>
                      </c:pt>
                      <c:pt idx="5">
                        <c:v>25.806451612903224</c:v>
                      </c:pt>
                      <c:pt idx="6">
                        <c:v>38.70967741935484</c:v>
                      </c:pt>
                      <c:pt idx="7">
                        <c:v>100</c:v>
                      </c:pt>
                      <c:pt idx="8">
                        <c:v>29.032258064516132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83.333333333333343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16.666666666666664</c:v>
                      </c:pt>
                      <c:pt idx="7">
                        <c:v>16.666666666666664</c:v>
                      </c:pt>
                      <c:pt idx="8">
                        <c:v>83.333333333333343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22.222222222222221</c:v>
                      </c:pt>
                      <c:pt idx="1">
                        <c:v>92.592592592592595</c:v>
                      </c:pt>
                      <c:pt idx="2">
                        <c:v>25</c:v>
                      </c:pt>
                      <c:pt idx="3">
                        <c:v>50.925925925925931</c:v>
                      </c:pt>
                      <c:pt idx="4">
                        <c:v>31.481481481481481</c:v>
                      </c:pt>
                      <c:pt idx="5">
                        <c:v>36.111111111111107</c:v>
                      </c:pt>
                      <c:pt idx="6">
                        <c:v>26.851851851851855</c:v>
                      </c:pt>
                      <c:pt idx="7">
                        <c:v>77.777777777777786</c:v>
                      </c:pt>
                      <c:pt idx="8">
                        <c:v>19.444444444444446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38.461538461538467</c:v>
                      </c:pt>
                      <c:pt idx="2">
                        <c:v>53.846153846153847</c:v>
                      </c:pt>
                      <c:pt idx="3">
                        <c:v>46.153846153846153</c:v>
                      </c:pt>
                      <c:pt idx="4">
                        <c:v>23.076923076923077</c:v>
                      </c:pt>
                      <c:pt idx="5">
                        <c:v>0</c:v>
                      </c:pt>
                      <c:pt idx="6">
                        <c:v>38.461538461538467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55.555555555555557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44.444444444444443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0855328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85533224"/>
        <c:crosses val="autoZero"/>
        <c:auto val="1"/>
        <c:lblAlgn val="ctr"/>
        <c:lblOffset val="100"/>
        <c:noMultiLvlLbl val="0"/>
      </c:catAx>
      <c:valAx>
        <c:axId val="1085533224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085532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265880"/>
        <c:axId val="1296265488"/>
        <c:extLst/>
      </c:barChart>
      <c:catAx>
        <c:axId val="12962658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96265488"/>
        <c:crosses val="autoZero"/>
        <c:auto val="1"/>
        <c:lblAlgn val="ctr"/>
        <c:lblOffset val="100"/>
        <c:noMultiLvlLbl val="0"/>
      </c:catAx>
      <c:valAx>
        <c:axId val="129626548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296265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  <c:extLst xmlns:c15="http://schemas.microsoft.com/office/drawing/2012/chart"/>
            </c:strRef>
          </c:cat>
          <c:val>
            <c:numRef>
              <c:f>Blad1!$B$10:$J$10</c:f>
              <c:numCache>
                <c:formatCode>#\ ##0.0</c:formatCode>
                <c:ptCount val="9"/>
                <c:pt idx="0">
                  <c:v>29.64793082149475</c:v>
                </c:pt>
                <c:pt idx="1">
                  <c:v>36.998147004323656</c:v>
                </c:pt>
                <c:pt idx="2">
                  <c:v>33.724521309450282</c:v>
                </c:pt>
                <c:pt idx="3">
                  <c:v>70.722668313773937</c:v>
                </c:pt>
                <c:pt idx="4">
                  <c:v>57.62816553428042</c:v>
                </c:pt>
                <c:pt idx="5">
                  <c:v>20.691785052501544</c:v>
                </c:pt>
                <c:pt idx="6">
                  <c:v>34.403953057442862</c:v>
                </c:pt>
                <c:pt idx="7">
                  <c:v>36.812847436689317</c:v>
                </c:pt>
                <c:pt idx="8">
                  <c:v>72.266831377393444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6260392"/>
        <c:axId val="12962600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45.306122448979593</c:v>
                      </c:pt>
                      <c:pt idx="1">
                        <c:v>37.95918367346939</c:v>
                      </c:pt>
                      <c:pt idx="2">
                        <c:v>30.204081632653061</c:v>
                      </c:pt>
                      <c:pt idx="3">
                        <c:v>69.387755102040813</c:v>
                      </c:pt>
                      <c:pt idx="4">
                        <c:v>36.326530612244902</c:v>
                      </c:pt>
                      <c:pt idx="5">
                        <c:v>28.571428571428569</c:v>
                      </c:pt>
                      <c:pt idx="6">
                        <c:v>13.469387755102041</c:v>
                      </c:pt>
                      <c:pt idx="7">
                        <c:v>55.91836734693878</c:v>
                      </c:pt>
                      <c:pt idx="8">
                        <c:v>69.795918367346943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4.0540540540540544</c:v>
                      </c:pt>
                      <c:pt idx="1">
                        <c:v>89.189189189189193</c:v>
                      </c:pt>
                      <c:pt idx="2">
                        <c:v>13.513513513513514</c:v>
                      </c:pt>
                      <c:pt idx="3">
                        <c:v>44.594594594594597</c:v>
                      </c:pt>
                      <c:pt idx="4">
                        <c:v>21.621621621621621</c:v>
                      </c:pt>
                      <c:pt idx="5">
                        <c:v>41.891891891891895</c:v>
                      </c:pt>
                      <c:pt idx="6">
                        <c:v>32.432432432432435</c:v>
                      </c:pt>
                      <c:pt idx="7">
                        <c:v>81.081081081081081</c:v>
                      </c:pt>
                      <c:pt idx="8">
                        <c:v>27.027027027027028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51.785714285714292</c:v>
                      </c:pt>
                      <c:pt idx="1">
                        <c:v>48.469387755102041</c:v>
                      </c:pt>
                      <c:pt idx="2">
                        <c:v>19.642857142857142</c:v>
                      </c:pt>
                      <c:pt idx="3">
                        <c:v>44.132653061224488</c:v>
                      </c:pt>
                      <c:pt idx="4">
                        <c:v>36.989795918367349</c:v>
                      </c:pt>
                      <c:pt idx="5">
                        <c:v>38.010204081632651</c:v>
                      </c:pt>
                      <c:pt idx="6">
                        <c:v>31.887755102040817</c:v>
                      </c:pt>
                      <c:pt idx="7">
                        <c:v>57.908163265306122</c:v>
                      </c:pt>
                      <c:pt idx="8">
                        <c:v>56.887755102040813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58.450704225352112</c:v>
                      </c:pt>
                      <c:pt idx="1">
                        <c:v>50</c:v>
                      </c:pt>
                      <c:pt idx="2">
                        <c:v>13.380281690140844</c:v>
                      </c:pt>
                      <c:pt idx="3">
                        <c:v>58.450704225352112</c:v>
                      </c:pt>
                      <c:pt idx="4">
                        <c:v>38.028169014084504</c:v>
                      </c:pt>
                      <c:pt idx="5">
                        <c:v>8.4507042253521121</c:v>
                      </c:pt>
                      <c:pt idx="6">
                        <c:v>31.690140845070424</c:v>
                      </c:pt>
                      <c:pt idx="7">
                        <c:v>50</c:v>
                      </c:pt>
                      <c:pt idx="8">
                        <c:v>78.16901408450704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31.5018315018315</c:v>
                      </c:pt>
                      <c:pt idx="2">
                        <c:v>28.937728937728942</c:v>
                      </c:pt>
                      <c:pt idx="3">
                        <c:v>61.904761904761905</c:v>
                      </c:pt>
                      <c:pt idx="4">
                        <c:v>23.076923076923077</c:v>
                      </c:pt>
                      <c:pt idx="5">
                        <c:v>16.84981684981685</c:v>
                      </c:pt>
                      <c:pt idx="6">
                        <c:v>31.868131868131865</c:v>
                      </c:pt>
                      <c:pt idx="7">
                        <c:v>62.637362637362635</c:v>
                      </c:pt>
                      <c:pt idx="8">
                        <c:v>81.318681318681314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40.243902439024396</c:v>
                      </c:pt>
                      <c:pt idx="1">
                        <c:v>81.707317073170728</c:v>
                      </c:pt>
                      <c:pt idx="2">
                        <c:v>2.4390243902439024</c:v>
                      </c:pt>
                      <c:pt idx="3">
                        <c:v>53.658536585365859</c:v>
                      </c:pt>
                      <c:pt idx="4">
                        <c:v>15.853658536585366</c:v>
                      </c:pt>
                      <c:pt idx="5">
                        <c:v>42.68292682926829</c:v>
                      </c:pt>
                      <c:pt idx="6">
                        <c:v>82.926829268292678</c:v>
                      </c:pt>
                      <c:pt idx="7">
                        <c:v>58.536585365853654</c:v>
                      </c:pt>
                      <c:pt idx="8">
                        <c:v>21.951219512195124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18.064516129032256</c:v>
                      </c:pt>
                      <c:pt idx="1">
                        <c:v>69.032258064516128</c:v>
                      </c:pt>
                      <c:pt idx="2">
                        <c:v>15.483870967741936</c:v>
                      </c:pt>
                      <c:pt idx="3">
                        <c:v>52.258064516129032</c:v>
                      </c:pt>
                      <c:pt idx="4">
                        <c:v>21.29032258064516</c:v>
                      </c:pt>
                      <c:pt idx="5">
                        <c:v>43.225806451612904</c:v>
                      </c:pt>
                      <c:pt idx="6">
                        <c:v>43.870967741935488</c:v>
                      </c:pt>
                      <c:pt idx="7">
                        <c:v>73.548387096774192</c:v>
                      </c:pt>
                      <c:pt idx="8">
                        <c:v>28.387096774193548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48.651452282157678</c:v>
                      </c:pt>
                      <c:pt idx="1">
                        <c:v>25.829875518672203</c:v>
                      </c:pt>
                      <c:pt idx="2">
                        <c:v>26.037344398340252</c:v>
                      </c:pt>
                      <c:pt idx="3">
                        <c:v>67.012448132780079</c:v>
                      </c:pt>
                      <c:pt idx="4">
                        <c:v>41.804979253112037</c:v>
                      </c:pt>
                      <c:pt idx="5">
                        <c:v>24.066390041493776</c:v>
                      </c:pt>
                      <c:pt idx="6">
                        <c:v>41.908713692946058</c:v>
                      </c:pt>
                      <c:pt idx="7">
                        <c:v>51.037344398340245</c:v>
                      </c:pt>
                      <c:pt idx="8">
                        <c:v>65.456431535269715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56.451612903225815</c:v>
                      </c:pt>
                      <c:pt idx="1">
                        <c:v>61.29032258064516</c:v>
                      </c:pt>
                      <c:pt idx="2">
                        <c:v>0</c:v>
                      </c:pt>
                      <c:pt idx="3">
                        <c:v>70.967741935483872</c:v>
                      </c:pt>
                      <c:pt idx="4">
                        <c:v>33.87096774193548</c:v>
                      </c:pt>
                      <c:pt idx="5">
                        <c:v>16.129032258064516</c:v>
                      </c:pt>
                      <c:pt idx="6">
                        <c:v>27.419354838709676</c:v>
                      </c:pt>
                      <c:pt idx="7">
                        <c:v>46.774193548387096</c:v>
                      </c:pt>
                      <c:pt idx="8">
                        <c:v>64.516129032258064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12.903225806451612</c:v>
                      </c:pt>
                      <c:pt idx="1">
                        <c:v>74.193548387096769</c:v>
                      </c:pt>
                      <c:pt idx="2">
                        <c:v>0</c:v>
                      </c:pt>
                      <c:pt idx="3">
                        <c:v>61.29032258064516</c:v>
                      </c:pt>
                      <c:pt idx="4">
                        <c:v>58.064516129032263</c:v>
                      </c:pt>
                      <c:pt idx="5">
                        <c:v>25.806451612903224</c:v>
                      </c:pt>
                      <c:pt idx="6">
                        <c:v>38.70967741935484</c:v>
                      </c:pt>
                      <c:pt idx="7">
                        <c:v>100</c:v>
                      </c:pt>
                      <c:pt idx="8">
                        <c:v>29.032258064516132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83.333333333333343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16.666666666666664</c:v>
                      </c:pt>
                      <c:pt idx="7">
                        <c:v>16.666666666666664</c:v>
                      </c:pt>
                      <c:pt idx="8">
                        <c:v>83.333333333333343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22.222222222222221</c:v>
                      </c:pt>
                      <c:pt idx="1">
                        <c:v>92.592592592592595</c:v>
                      </c:pt>
                      <c:pt idx="2">
                        <c:v>25</c:v>
                      </c:pt>
                      <c:pt idx="3">
                        <c:v>50.925925925925931</c:v>
                      </c:pt>
                      <c:pt idx="4">
                        <c:v>31.481481481481481</c:v>
                      </c:pt>
                      <c:pt idx="5">
                        <c:v>36.111111111111107</c:v>
                      </c:pt>
                      <c:pt idx="6">
                        <c:v>26.851851851851855</c:v>
                      </c:pt>
                      <c:pt idx="7">
                        <c:v>77.777777777777786</c:v>
                      </c:pt>
                      <c:pt idx="8">
                        <c:v>19.444444444444446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38.461538461538467</c:v>
                      </c:pt>
                      <c:pt idx="2">
                        <c:v>53.846153846153847</c:v>
                      </c:pt>
                      <c:pt idx="3">
                        <c:v>46.153846153846153</c:v>
                      </c:pt>
                      <c:pt idx="4">
                        <c:v>23.076923076923077</c:v>
                      </c:pt>
                      <c:pt idx="5">
                        <c:v>0</c:v>
                      </c:pt>
                      <c:pt idx="6">
                        <c:v>38.461538461538467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55.555555555555557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44.444444444444443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29626039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296260000"/>
        <c:crosses val="autoZero"/>
        <c:auto val="1"/>
        <c:lblAlgn val="ctr"/>
        <c:lblOffset val="100"/>
        <c:noMultiLvlLbl val="0"/>
      </c:catAx>
      <c:valAx>
        <c:axId val="1296260000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296260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590584"/>
        <c:axId val="1037590976"/>
        <c:extLst/>
      </c:barChart>
      <c:catAx>
        <c:axId val="10375905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37590976"/>
        <c:crosses val="autoZero"/>
        <c:auto val="1"/>
        <c:lblAlgn val="ctr"/>
        <c:lblOffset val="100"/>
        <c:noMultiLvlLbl val="0"/>
      </c:catAx>
      <c:valAx>
        <c:axId val="1037590976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03759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  <c:extLst xmlns:c15="http://schemas.microsoft.com/office/drawing/2012/chart"/>
            </c:strRef>
          </c:cat>
          <c:val>
            <c:numRef>
              <c:f>Blad1!$B$11:$J$11</c:f>
              <c:numCache>
                <c:formatCode>#\ ##0.0</c:formatCode>
                <c:ptCount val="9"/>
                <c:pt idx="0">
                  <c:v>48.651452282157678</c:v>
                </c:pt>
                <c:pt idx="1">
                  <c:v>25.829875518672203</c:v>
                </c:pt>
                <c:pt idx="2">
                  <c:v>26.037344398340252</c:v>
                </c:pt>
                <c:pt idx="3">
                  <c:v>67.012448132780079</c:v>
                </c:pt>
                <c:pt idx="4">
                  <c:v>41.804979253112037</c:v>
                </c:pt>
                <c:pt idx="5">
                  <c:v>24.066390041493776</c:v>
                </c:pt>
                <c:pt idx="6">
                  <c:v>41.908713692946058</c:v>
                </c:pt>
                <c:pt idx="7">
                  <c:v>51.037344398340245</c:v>
                </c:pt>
                <c:pt idx="8">
                  <c:v>65.456431535269715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591760"/>
        <c:axId val="103759215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45.306122448979593</c:v>
                      </c:pt>
                      <c:pt idx="1">
                        <c:v>37.95918367346939</c:v>
                      </c:pt>
                      <c:pt idx="2">
                        <c:v>30.204081632653061</c:v>
                      </c:pt>
                      <c:pt idx="3">
                        <c:v>69.387755102040813</c:v>
                      </c:pt>
                      <c:pt idx="4">
                        <c:v>36.326530612244902</c:v>
                      </c:pt>
                      <c:pt idx="5">
                        <c:v>28.571428571428569</c:v>
                      </c:pt>
                      <c:pt idx="6">
                        <c:v>13.469387755102041</c:v>
                      </c:pt>
                      <c:pt idx="7">
                        <c:v>55.91836734693878</c:v>
                      </c:pt>
                      <c:pt idx="8">
                        <c:v>69.795918367346943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4.0540540540540544</c:v>
                      </c:pt>
                      <c:pt idx="1">
                        <c:v>89.189189189189193</c:v>
                      </c:pt>
                      <c:pt idx="2">
                        <c:v>13.513513513513514</c:v>
                      </c:pt>
                      <c:pt idx="3">
                        <c:v>44.594594594594597</c:v>
                      </c:pt>
                      <c:pt idx="4">
                        <c:v>21.621621621621621</c:v>
                      </c:pt>
                      <c:pt idx="5">
                        <c:v>41.891891891891895</c:v>
                      </c:pt>
                      <c:pt idx="6">
                        <c:v>32.432432432432435</c:v>
                      </c:pt>
                      <c:pt idx="7">
                        <c:v>81.081081081081081</c:v>
                      </c:pt>
                      <c:pt idx="8">
                        <c:v>27.027027027027028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51.785714285714292</c:v>
                      </c:pt>
                      <c:pt idx="1">
                        <c:v>48.469387755102041</c:v>
                      </c:pt>
                      <c:pt idx="2">
                        <c:v>19.642857142857142</c:v>
                      </c:pt>
                      <c:pt idx="3">
                        <c:v>44.132653061224488</c:v>
                      </c:pt>
                      <c:pt idx="4">
                        <c:v>36.989795918367349</c:v>
                      </c:pt>
                      <c:pt idx="5">
                        <c:v>38.010204081632651</c:v>
                      </c:pt>
                      <c:pt idx="6">
                        <c:v>31.887755102040817</c:v>
                      </c:pt>
                      <c:pt idx="7">
                        <c:v>57.908163265306122</c:v>
                      </c:pt>
                      <c:pt idx="8">
                        <c:v>56.887755102040813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58.450704225352112</c:v>
                      </c:pt>
                      <c:pt idx="1">
                        <c:v>50</c:v>
                      </c:pt>
                      <c:pt idx="2">
                        <c:v>13.380281690140844</c:v>
                      </c:pt>
                      <c:pt idx="3">
                        <c:v>58.450704225352112</c:v>
                      </c:pt>
                      <c:pt idx="4">
                        <c:v>38.028169014084504</c:v>
                      </c:pt>
                      <c:pt idx="5">
                        <c:v>8.4507042253521121</c:v>
                      </c:pt>
                      <c:pt idx="6">
                        <c:v>31.690140845070424</c:v>
                      </c:pt>
                      <c:pt idx="7">
                        <c:v>50</c:v>
                      </c:pt>
                      <c:pt idx="8">
                        <c:v>78.16901408450704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31.5018315018315</c:v>
                      </c:pt>
                      <c:pt idx="2">
                        <c:v>28.937728937728942</c:v>
                      </c:pt>
                      <c:pt idx="3">
                        <c:v>61.904761904761905</c:v>
                      </c:pt>
                      <c:pt idx="4">
                        <c:v>23.076923076923077</c:v>
                      </c:pt>
                      <c:pt idx="5">
                        <c:v>16.84981684981685</c:v>
                      </c:pt>
                      <c:pt idx="6">
                        <c:v>31.868131868131865</c:v>
                      </c:pt>
                      <c:pt idx="7">
                        <c:v>62.637362637362635</c:v>
                      </c:pt>
                      <c:pt idx="8">
                        <c:v>81.318681318681314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40.243902439024396</c:v>
                      </c:pt>
                      <c:pt idx="1">
                        <c:v>81.707317073170728</c:v>
                      </c:pt>
                      <c:pt idx="2">
                        <c:v>2.4390243902439024</c:v>
                      </c:pt>
                      <c:pt idx="3">
                        <c:v>53.658536585365859</c:v>
                      </c:pt>
                      <c:pt idx="4">
                        <c:v>15.853658536585366</c:v>
                      </c:pt>
                      <c:pt idx="5">
                        <c:v>42.68292682926829</c:v>
                      </c:pt>
                      <c:pt idx="6">
                        <c:v>82.926829268292678</c:v>
                      </c:pt>
                      <c:pt idx="7">
                        <c:v>58.536585365853654</c:v>
                      </c:pt>
                      <c:pt idx="8">
                        <c:v>21.951219512195124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18.064516129032256</c:v>
                      </c:pt>
                      <c:pt idx="1">
                        <c:v>69.032258064516128</c:v>
                      </c:pt>
                      <c:pt idx="2">
                        <c:v>15.483870967741936</c:v>
                      </c:pt>
                      <c:pt idx="3">
                        <c:v>52.258064516129032</c:v>
                      </c:pt>
                      <c:pt idx="4">
                        <c:v>21.29032258064516</c:v>
                      </c:pt>
                      <c:pt idx="5">
                        <c:v>43.225806451612904</c:v>
                      </c:pt>
                      <c:pt idx="6">
                        <c:v>43.870967741935488</c:v>
                      </c:pt>
                      <c:pt idx="7">
                        <c:v>73.548387096774192</c:v>
                      </c:pt>
                      <c:pt idx="8">
                        <c:v>28.387096774193548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29.64793082149475</c:v>
                      </c:pt>
                      <c:pt idx="1">
                        <c:v>36.998147004323656</c:v>
                      </c:pt>
                      <c:pt idx="2">
                        <c:v>33.724521309450282</c:v>
                      </c:pt>
                      <c:pt idx="3">
                        <c:v>70.722668313773937</c:v>
                      </c:pt>
                      <c:pt idx="4">
                        <c:v>57.62816553428042</c:v>
                      </c:pt>
                      <c:pt idx="5">
                        <c:v>20.691785052501544</c:v>
                      </c:pt>
                      <c:pt idx="6">
                        <c:v>34.403953057442862</c:v>
                      </c:pt>
                      <c:pt idx="7">
                        <c:v>36.812847436689317</c:v>
                      </c:pt>
                      <c:pt idx="8">
                        <c:v>72.266831377393444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56.451612903225815</c:v>
                      </c:pt>
                      <c:pt idx="1">
                        <c:v>61.29032258064516</c:v>
                      </c:pt>
                      <c:pt idx="2">
                        <c:v>0</c:v>
                      </c:pt>
                      <c:pt idx="3">
                        <c:v>70.967741935483872</c:v>
                      </c:pt>
                      <c:pt idx="4">
                        <c:v>33.87096774193548</c:v>
                      </c:pt>
                      <c:pt idx="5">
                        <c:v>16.129032258064516</c:v>
                      </c:pt>
                      <c:pt idx="6">
                        <c:v>27.419354838709676</c:v>
                      </c:pt>
                      <c:pt idx="7">
                        <c:v>46.774193548387096</c:v>
                      </c:pt>
                      <c:pt idx="8">
                        <c:v>64.516129032258064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12.903225806451612</c:v>
                      </c:pt>
                      <c:pt idx="1">
                        <c:v>74.193548387096769</c:v>
                      </c:pt>
                      <c:pt idx="2">
                        <c:v>0</c:v>
                      </c:pt>
                      <c:pt idx="3">
                        <c:v>61.29032258064516</c:v>
                      </c:pt>
                      <c:pt idx="4">
                        <c:v>58.064516129032263</c:v>
                      </c:pt>
                      <c:pt idx="5">
                        <c:v>25.806451612903224</c:v>
                      </c:pt>
                      <c:pt idx="6">
                        <c:v>38.70967741935484</c:v>
                      </c:pt>
                      <c:pt idx="7">
                        <c:v>100</c:v>
                      </c:pt>
                      <c:pt idx="8">
                        <c:v>29.032258064516132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83.333333333333343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16.666666666666664</c:v>
                      </c:pt>
                      <c:pt idx="7">
                        <c:v>16.666666666666664</c:v>
                      </c:pt>
                      <c:pt idx="8">
                        <c:v>83.333333333333343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22.222222222222221</c:v>
                      </c:pt>
                      <c:pt idx="1">
                        <c:v>92.592592592592595</c:v>
                      </c:pt>
                      <c:pt idx="2">
                        <c:v>25</c:v>
                      </c:pt>
                      <c:pt idx="3">
                        <c:v>50.925925925925931</c:v>
                      </c:pt>
                      <c:pt idx="4">
                        <c:v>31.481481481481481</c:v>
                      </c:pt>
                      <c:pt idx="5">
                        <c:v>36.111111111111107</c:v>
                      </c:pt>
                      <c:pt idx="6">
                        <c:v>26.851851851851855</c:v>
                      </c:pt>
                      <c:pt idx="7">
                        <c:v>77.777777777777786</c:v>
                      </c:pt>
                      <c:pt idx="8">
                        <c:v>19.444444444444446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38.461538461538467</c:v>
                      </c:pt>
                      <c:pt idx="2">
                        <c:v>53.846153846153847</c:v>
                      </c:pt>
                      <c:pt idx="3">
                        <c:v>46.153846153846153</c:v>
                      </c:pt>
                      <c:pt idx="4">
                        <c:v>23.076923076923077</c:v>
                      </c:pt>
                      <c:pt idx="5">
                        <c:v>0</c:v>
                      </c:pt>
                      <c:pt idx="6">
                        <c:v>38.461538461538467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55.555555555555557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44.444444444444443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0375917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37592152"/>
        <c:crosses val="autoZero"/>
        <c:auto val="1"/>
        <c:lblAlgn val="ctr"/>
        <c:lblOffset val="100"/>
        <c:noMultiLvlLbl val="0"/>
      </c:catAx>
      <c:valAx>
        <c:axId val="1037592152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03759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592936"/>
        <c:axId val="1037593328"/>
        <c:extLst/>
      </c:barChart>
      <c:catAx>
        <c:axId val="10375929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37593328"/>
        <c:crosses val="autoZero"/>
        <c:auto val="1"/>
        <c:lblAlgn val="ctr"/>
        <c:lblOffset val="100"/>
        <c:noMultiLvlLbl val="0"/>
      </c:catAx>
      <c:valAx>
        <c:axId val="103759332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037592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  <c:extLst xmlns:c15="http://schemas.microsoft.com/office/drawing/2012/chart"/>
            </c:strRef>
          </c:cat>
          <c:val>
            <c:numRef>
              <c:f>Blad1!$B$12:$J$12</c:f>
              <c:numCache>
                <c:formatCode>#\ ##0.0</c:formatCode>
                <c:ptCount val="9"/>
                <c:pt idx="0">
                  <c:v>56.451612903225815</c:v>
                </c:pt>
                <c:pt idx="1">
                  <c:v>61.29032258064516</c:v>
                </c:pt>
                <c:pt idx="2">
                  <c:v>0</c:v>
                </c:pt>
                <c:pt idx="3">
                  <c:v>70.967741935483872</c:v>
                </c:pt>
                <c:pt idx="4">
                  <c:v>33.87096774193548</c:v>
                </c:pt>
                <c:pt idx="5">
                  <c:v>16.129032258064516</c:v>
                </c:pt>
                <c:pt idx="6">
                  <c:v>27.419354838709676</c:v>
                </c:pt>
                <c:pt idx="7">
                  <c:v>46.774193548387096</c:v>
                </c:pt>
                <c:pt idx="8">
                  <c:v>64.516129032258064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594112"/>
        <c:axId val="10375945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45.306122448979593</c:v>
                      </c:pt>
                      <c:pt idx="1">
                        <c:v>37.95918367346939</c:v>
                      </c:pt>
                      <c:pt idx="2">
                        <c:v>30.204081632653061</c:v>
                      </c:pt>
                      <c:pt idx="3">
                        <c:v>69.387755102040813</c:v>
                      </c:pt>
                      <c:pt idx="4">
                        <c:v>36.326530612244902</c:v>
                      </c:pt>
                      <c:pt idx="5">
                        <c:v>28.571428571428569</c:v>
                      </c:pt>
                      <c:pt idx="6">
                        <c:v>13.469387755102041</c:v>
                      </c:pt>
                      <c:pt idx="7">
                        <c:v>55.91836734693878</c:v>
                      </c:pt>
                      <c:pt idx="8">
                        <c:v>69.795918367346943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4.0540540540540544</c:v>
                      </c:pt>
                      <c:pt idx="1">
                        <c:v>89.189189189189193</c:v>
                      </c:pt>
                      <c:pt idx="2">
                        <c:v>13.513513513513514</c:v>
                      </c:pt>
                      <c:pt idx="3">
                        <c:v>44.594594594594597</c:v>
                      </c:pt>
                      <c:pt idx="4">
                        <c:v>21.621621621621621</c:v>
                      </c:pt>
                      <c:pt idx="5">
                        <c:v>41.891891891891895</c:v>
                      </c:pt>
                      <c:pt idx="6">
                        <c:v>32.432432432432435</c:v>
                      </c:pt>
                      <c:pt idx="7">
                        <c:v>81.081081081081081</c:v>
                      </c:pt>
                      <c:pt idx="8">
                        <c:v>27.027027027027028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51.785714285714292</c:v>
                      </c:pt>
                      <c:pt idx="1">
                        <c:v>48.469387755102041</c:v>
                      </c:pt>
                      <c:pt idx="2">
                        <c:v>19.642857142857142</c:v>
                      </c:pt>
                      <c:pt idx="3">
                        <c:v>44.132653061224488</c:v>
                      </c:pt>
                      <c:pt idx="4">
                        <c:v>36.989795918367349</c:v>
                      </c:pt>
                      <c:pt idx="5">
                        <c:v>38.010204081632651</c:v>
                      </c:pt>
                      <c:pt idx="6">
                        <c:v>31.887755102040817</c:v>
                      </c:pt>
                      <c:pt idx="7">
                        <c:v>57.908163265306122</c:v>
                      </c:pt>
                      <c:pt idx="8">
                        <c:v>56.887755102040813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58.450704225352112</c:v>
                      </c:pt>
                      <c:pt idx="1">
                        <c:v>50</c:v>
                      </c:pt>
                      <c:pt idx="2">
                        <c:v>13.380281690140844</c:v>
                      </c:pt>
                      <c:pt idx="3">
                        <c:v>58.450704225352112</c:v>
                      </c:pt>
                      <c:pt idx="4">
                        <c:v>38.028169014084504</c:v>
                      </c:pt>
                      <c:pt idx="5">
                        <c:v>8.4507042253521121</c:v>
                      </c:pt>
                      <c:pt idx="6">
                        <c:v>31.690140845070424</c:v>
                      </c:pt>
                      <c:pt idx="7">
                        <c:v>50</c:v>
                      </c:pt>
                      <c:pt idx="8">
                        <c:v>78.16901408450704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31.5018315018315</c:v>
                      </c:pt>
                      <c:pt idx="2">
                        <c:v>28.937728937728942</c:v>
                      </c:pt>
                      <c:pt idx="3">
                        <c:v>61.904761904761905</c:v>
                      </c:pt>
                      <c:pt idx="4">
                        <c:v>23.076923076923077</c:v>
                      </c:pt>
                      <c:pt idx="5">
                        <c:v>16.84981684981685</c:v>
                      </c:pt>
                      <c:pt idx="6">
                        <c:v>31.868131868131865</c:v>
                      </c:pt>
                      <c:pt idx="7">
                        <c:v>62.637362637362635</c:v>
                      </c:pt>
                      <c:pt idx="8">
                        <c:v>81.318681318681314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40.243902439024396</c:v>
                      </c:pt>
                      <c:pt idx="1">
                        <c:v>81.707317073170728</c:v>
                      </c:pt>
                      <c:pt idx="2">
                        <c:v>2.4390243902439024</c:v>
                      </c:pt>
                      <c:pt idx="3">
                        <c:v>53.658536585365859</c:v>
                      </c:pt>
                      <c:pt idx="4">
                        <c:v>15.853658536585366</c:v>
                      </c:pt>
                      <c:pt idx="5">
                        <c:v>42.68292682926829</c:v>
                      </c:pt>
                      <c:pt idx="6">
                        <c:v>82.926829268292678</c:v>
                      </c:pt>
                      <c:pt idx="7">
                        <c:v>58.536585365853654</c:v>
                      </c:pt>
                      <c:pt idx="8">
                        <c:v>21.951219512195124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18.064516129032256</c:v>
                      </c:pt>
                      <c:pt idx="1">
                        <c:v>69.032258064516128</c:v>
                      </c:pt>
                      <c:pt idx="2">
                        <c:v>15.483870967741936</c:v>
                      </c:pt>
                      <c:pt idx="3">
                        <c:v>52.258064516129032</c:v>
                      </c:pt>
                      <c:pt idx="4">
                        <c:v>21.29032258064516</c:v>
                      </c:pt>
                      <c:pt idx="5">
                        <c:v>43.225806451612904</c:v>
                      </c:pt>
                      <c:pt idx="6">
                        <c:v>43.870967741935488</c:v>
                      </c:pt>
                      <c:pt idx="7">
                        <c:v>73.548387096774192</c:v>
                      </c:pt>
                      <c:pt idx="8">
                        <c:v>28.387096774193548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29.64793082149475</c:v>
                      </c:pt>
                      <c:pt idx="1">
                        <c:v>36.998147004323656</c:v>
                      </c:pt>
                      <c:pt idx="2">
                        <c:v>33.724521309450282</c:v>
                      </c:pt>
                      <c:pt idx="3">
                        <c:v>70.722668313773937</c:v>
                      </c:pt>
                      <c:pt idx="4">
                        <c:v>57.62816553428042</c:v>
                      </c:pt>
                      <c:pt idx="5">
                        <c:v>20.691785052501544</c:v>
                      </c:pt>
                      <c:pt idx="6">
                        <c:v>34.403953057442862</c:v>
                      </c:pt>
                      <c:pt idx="7">
                        <c:v>36.812847436689317</c:v>
                      </c:pt>
                      <c:pt idx="8">
                        <c:v>72.266831377393444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48.651452282157678</c:v>
                      </c:pt>
                      <c:pt idx="1">
                        <c:v>25.829875518672203</c:v>
                      </c:pt>
                      <c:pt idx="2">
                        <c:v>26.037344398340252</c:v>
                      </c:pt>
                      <c:pt idx="3">
                        <c:v>67.012448132780079</c:v>
                      </c:pt>
                      <c:pt idx="4">
                        <c:v>41.804979253112037</c:v>
                      </c:pt>
                      <c:pt idx="5">
                        <c:v>24.066390041493776</c:v>
                      </c:pt>
                      <c:pt idx="6">
                        <c:v>41.908713692946058</c:v>
                      </c:pt>
                      <c:pt idx="7">
                        <c:v>51.037344398340245</c:v>
                      </c:pt>
                      <c:pt idx="8">
                        <c:v>65.456431535269715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12.903225806451612</c:v>
                      </c:pt>
                      <c:pt idx="1">
                        <c:v>74.193548387096769</c:v>
                      </c:pt>
                      <c:pt idx="2">
                        <c:v>0</c:v>
                      </c:pt>
                      <c:pt idx="3">
                        <c:v>61.29032258064516</c:v>
                      </c:pt>
                      <c:pt idx="4">
                        <c:v>58.064516129032263</c:v>
                      </c:pt>
                      <c:pt idx="5">
                        <c:v>25.806451612903224</c:v>
                      </c:pt>
                      <c:pt idx="6">
                        <c:v>38.70967741935484</c:v>
                      </c:pt>
                      <c:pt idx="7">
                        <c:v>100</c:v>
                      </c:pt>
                      <c:pt idx="8">
                        <c:v>29.032258064516132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83.333333333333343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16.666666666666664</c:v>
                      </c:pt>
                      <c:pt idx="7">
                        <c:v>16.666666666666664</c:v>
                      </c:pt>
                      <c:pt idx="8">
                        <c:v>83.333333333333343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22.222222222222221</c:v>
                      </c:pt>
                      <c:pt idx="1">
                        <c:v>92.592592592592595</c:v>
                      </c:pt>
                      <c:pt idx="2">
                        <c:v>25</c:v>
                      </c:pt>
                      <c:pt idx="3">
                        <c:v>50.925925925925931</c:v>
                      </c:pt>
                      <c:pt idx="4">
                        <c:v>31.481481481481481</c:v>
                      </c:pt>
                      <c:pt idx="5">
                        <c:v>36.111111111111107</c:v>
                      </c:pt>
                      <c:pt idx="6">
                        <c:v>26.851851851851855</c:v>
                      </c:pt>
                      <c:pt idx="7">
                        <c:v>77.777777777777786</c:v>
                      </c:pt>
                      <c:pt idx="8">
                        <c:v>19.444444444444446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38.461538461538467</c:v>
                      </c:pt>
                      <c:pt idx="2">
                        <c:v>53.846153846153847</c:v>
                      </c:pt>
                      <c:pt idx="3">
                        <c:v>46.153846153846153</c:v>
                      </c:pt>
                      <c:pt idx="4">
                        <c:v>23.076923076923077</c:v>
                      </c:pt>
                      <c:pt idx="5">
                        <c:v>0</c:v>
                      </c:pt>
                      <c:pt idx="6">
                        <c:v>38.461538461538467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55.555555555555557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44.444444444444443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03759411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37594504"/>
        <c:crosses val="autoZero"/>
        <c:auto val="1"/>
        <c:lblAlgn val="ctr"/>
        <c:lblOffset val="100"/>
        <c:noMultiLvlLbl val="0"/>
      </c:catAx>
      <c:valAx>
        <c:axId val="1037594504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037594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595680"/>
        <c:axId val="1037596072"/>
        <c:extLst/>
      </c:barChart>
      <c:catAx>
        <c:axId val="10375956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37596072"/>
        <c:crosses val="autoZero"/>
        <c:auto val="1"/>
        <c:lblAlgn val="ctr"/>
        <c:lblOffset val="100"/>
        <c:noMultiLvlLbl val="0"/>
      </c:catAx>
      <c:valAx>
        <c:axId val="1037596072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03759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  <c:extLst xmlns:c15="http://schemas.microsoft.com/office/drawing/2012/chart"/>
            </c:strRef>
          </c:cat>
          <c:val>
            <c:numRef>
              <c:f>Blad1!$B$13:$J$13</c:f>
              <c:numCache>
                <c:formatCode>#\ ##0.0</c:formatCode>
                <c:ptCount val="9"/>
                <c:pt idx="0">
                  <c:v>12.903225806451612</c:v>
                </c:pt>
                <c:pt idx="1">
                  <c:v>74.193548387096769</c:v>
                </c:pt>
                <c:pt idx="2">
                  <c:v>0</c:v>
                </c:pt>
                <c:pt idx="3">
                  <c:v>61.29032258064516</c:v>
                </c:pt>
                <c:pt idx="4">
                  <c:v>58.064516129032263</c:v>
                </c:pt>
                <c:pt idx="5">
                  <c:v>25.806451612903224</c:v>
                </c:pt>
                <c:pt idx="6">
                  <c:v>38.70967741935484</c:v>
                </c:pt>
                <c:pt idx="7">
                  <c:v>100</c:v>
                </c:pt>
                <c:pt idx="8">
                  <c:v>29.032258064516132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596856"/>
        <c:axId val="103759724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45.306122448979593</c:v>
                      </c:pt>
                      <c:pt idx="1">
                        <c:v>37.95918367346939</c:v>
                      </c:pt>
                      <c:pt idx="2">
                        <c:v>30.204081632653061</c:v>
                      </c:pt>
                      <c:pt idx="3">
                        <c:v>69.387755102040813</c:v>
                      </c:pt>
                      <c:pt idx="4">
                        <c:v>36.326530612244902</c:v>
                      </c:pt>
                      <c:pt idx="5">
                        <c:v>28.571428571428569</c:v>
                      </c:pt>
                      <c:pt idx="6">
                        <c:v>13.469387755102041</c:v>
                      </c:pt>
                      <c:pt idx="7">
                        <c:v>55.91836734693878</c:v>
                      </c:pt>
                      <c:pt idx="8">
                        <c:v>69.795918367346943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4.0540540540540544</c:v>
                      </c:pt>
                      <c:pt idx="1">
                        <c:v>89.189189189189193</c:v>
                      </c:pt>
                      <c:pt idx="2">
                        <c:v>13.513513513513514</c:v>
                      </c:pt>
                      <c:pt idx="3">
                        <c:v>44.594594594594597</c:v>
                      </c:pt>
                      <c:pt idx="4">
                        <c:v>21.621621621621621</c:v>
                      </c:pt>
                      <c:pt idx="5">
                        <c:v>41.891891891891895</c:v>
                      </c:pt>
                      <c:pt idx="6">
                        <c:v>32.432432432432435</c:v>
                      </c:pt>
                      <c:pt idx="7">
                        <c:v>81.081081081081081</c:v>
                      </c:pt>
                      <c:pt idx="8">
                        <c:v>27.027027027027028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51.785714285714292</c:v>
                      </c:pt>
                      <c:pt idx="1">
                        <c:v>48.469387755102041</c:v>
                      </c:pt>
                      <c:pt idx="2">
                        <c:v>19.642857142857142</c:v>
                      </c:pt>
                      <c:pt idx="3">
                        <c:v>44.132653061224488</c:v>
                      </c:pt>
                      <c:pt idx="4">
                        <c:v>36.989795918367349</c:v>
                      </c:pt>
                      <c:pt idx="5">
                        <c:v>38.010204081632651</c:v>
                      </c:pt>
                      <c:pt idx="6">
                        <c:v>31.887755102040817</c:v>
                      </c:pt>
                      <c:pt idx="7">
                        <c:v>57.908163265306122</c:v>
                      </c:pt>
                      <c:pt idx="8">
                        <c:v>56.887755102040813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58.450704225352112</c:v>
                      </c:pt>
                      <c:pt idx="1">
                        <c:v>50</c:v>
                      </c:pt>
                      <c:pt idx="2">
                        <c:v>13.380281690140844</c:v>
                      </c:pt>
                      <c:pt idx="3">
                        <c:v>58.450704225352112</c:v>
                      </c:pt>
                      <c:pt idx="4">
                        <c:v>38.028169014084504</c:v>
                      </c:pt>
                      <c:pt idx="5">
                        <c:v>8.4507042253521121</c:v>
                      </c:pt>
                      <c:pt idx="6">
                        <c:v>31.690140845070424</c:v>
                      </c:pt>
                      <c:pt idx="7">
                        <c:v>50</c:v>
                      </c:pt>
                      <c:pt idx="8">
                        <c:v>78.16901408450704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31.5018315018315</c:v>
                      </c:pt>
                      <c:pt idx="2">
                        <c:v>28.937728937728942</c:v>
                      </c:pt>
                      <c:pt idx="3">
                        <c:v>61.904761904761905</c:v>
                      </c:pt>
                      <c:pt idx="4">
                        <c:v>23.076923076923077</c:v>
                      </c:pt>
                      <c:pt idx="5">
                        <c:v>16.84981684981685</c:v>
                      </c:pt>
                      <c:pt idx="6">
                        <c:v>31.868131868131865</c:v>
                      </c:pt>
                      <c:pt idx="7">
                        <c:v>62.637362637362635</c:v>
                      </c:pt>
                      <c:pt idx="8">
                        <c:v>81.318681318681314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40.243902439024396</c:v>
                      </c:pt>
                      <c:pt idx="1">
                        <c:v>81.707317073170728</c:v>
                      </c:pt>
                      <c:pt idx="2">
                        <c:v>2.4390243902439024</c:v>
                      </c:pt>
                      <c:pt idx="3">
                        <c:v>53.658536585365859</c:v>
                      </c:pt>
                      <c:pt idx="4">
                        <c:v>15.853658536585366</c:v>
                      </c:pt>
                      <c:pt idx="5">
                        <c:v>42.68292682926829</c:v>
                      </c:pt>
                      <c:pt idx="6">
                        <c:v>82.926829268292678</c:v>
                      </c:pt>
                      <c:pt idx="7">
                        <c:v>58.536585365853654</c:v>
                      </c:pt>
                      <c:pt idx="8">
                        <c:v>21.951219512195124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18.064516129032256</c:v>
                      </c:pt>
                      <c:pt idx="1">
                        <c:v>69.032258064516128</c:v>
                      </c:pt>
                      <c:pt idx="2">
                        <c:v>15.483870967741936</c:v>
                      </c:pt>
                      <c:pt idx="3">
                        <c:v>52.258064516129032</c:v>
                      </c:pt>
                      <c:pt idx="4">
                        <c:v>21.29032258064516</c:v>
                      </c:pt>
                      <c:pt idx="5">
                        <c:v>43.225806451612904</c:v>
                      </c:pt>
                      <c:pt idx="6">
                        <c:v>43.870967741935488</c:v>
                      </c:pt>
                      <c:pt idx="7">
                        <c:v>73.548387096774192</c:v>
                      </c:pt>
                      <c:pt idx="8">
                        <c:v>28.387096774193548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29.64793082149475</c:v>
                      </c:pt>
                      <c:pt idx="1">
                        <c:v>36.998147004323656</c:v>
                      </c:pt>
                      <c:pt idx="2">
                        <c:v>33.724521309450282</c:v>
                      </c:pt>
                      <c:pt idx="3">
                        <c:v>70.722668313773937</c:v>
                      </c:pt>
                      <c:pt idx="4">
                        <c:v>57.62816553428042</c:v>
                      </c:pt>
                      <c:pt idx="5">
                        <c:v>20.691785052501544</c:v>
                      </c:pt>
                      <c:pt idx="6">
                        <c:v>34.403953057442862</c:v>
                      </c:pt>
                      <c:pt idx="7">
                        <c:v>36.812847436689317</c:v>
                      </c:pt>
                      <c:pt idx="8">
                        <c:v>72.266831377393444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48.651452282157678</c:v>
                      </c:pt>
                      <c:pt idx="1">
                        <c:v>25.829875518672203</c:v>
                      </c:pt>
                      <c:pt idx="2">
                        <c:v>26.037344398340252</c:v>
                      </c:pt>
                      <c:pt idx="3">
                        <c:v>67.012448132780079</c:v>
                      </c:pt>
                      <c:pt idx="4">
                        <c:v>41.804979253112037</c:v>
                      </c:pt>
                      <c:pt idx="5">
                        <c:v>24.066390041493776</c:v>
                      </c:pt>
                      <c:pt idx="6">
                        <c:v>41.908713692946058</c:v>
                      </c:pt>
                      <c:pt idx="7">
                        <c:v>51.037344398340245</c:v>
                      </c:pt>
                      <c:pt idx="8">
                        <c:v>65.456431535269715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56.451612903225815</c:v>
                      </c:pt>
                      <c:pt idx="1">
                        <c:v>61.29032258064516</c:v>
                      </c:pt>
                      <c:pt idx="2">
                        <c:v>0</c:v>
                      </c:pt>
                      <c:pt idx="3">
                        <c:v>70.967741935483872</c:v>
                      </c:pt>
                      <c:pt idx="4">
                        <c:v>33.87096774193548</c:v>
                      </c:pt>
                      <c:pt idx="5">
                        <c:v>16.129032258064516</c:v>
                      </c:pt>
                      <c:pt idx="6">
                        <c:v>27.419354838709676</c:v>
                      </c:pt>
                      <c:pt idx="7">
                        <c:v>46.774193548387096</c:v>
                      </c:pt>
                      <c:pt idx="8">
                        <c:v>64.516129032258064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83.333333333333343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16.666666666666664</c:v>
                      </c:pt>
                      <c:pt idx="7">
                        <c:v>16.666666666666664</c:v>
                      </c:pt>
                      <c:pt idx="8">
                        <c:v>83.333333333333343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22.222222222222221</c:v>
                      </c:pt>
                      <c:pt idx="1">
                        <c:v>92.592592592592595</c:v>
                      </c:pt>
                      <c:pt idx="2">
                        <c:v>25</c:v>
                      </c:pt>
                      <c:pt idx="3">
                        <c:v>50.925925925925931</c:v>
                      </c:pt>
                      <c:pt idx="4">
                        <c:v>31.481481481481481</c:v>
                      </c:pt>
                      <c:pt idx="5">
                        <c:v>36.111111111111107</c:v>
                      </c:pt>
                      <c:pt idx="6">
                        <c:v>26.851851851851855</c:v>
                      </c:pt>
                      <c:pt idx="7">
                        <c:v>77.777777777777786</c:v>
                      </c:pt>
                      <c:pt idx="8">
                        <c:v>19.444444444444446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38.461538461538467</c:v>
                      </c:pt>
                      <c:pt idx="2">
                        <c:v>53.846153846153847</c:v>
                      </c:pt>
                      <c:pt idx="3">
                        <c:v>46.153846153846153</c:v>
                      </c:pt>
                      <c:pt idx="4">
                        <c:v>23.076923076923077</c:v>
                      </c:pt>
                      <c:pt idx="5">
                        <c:v>0</c:v>
                      </c:pt>
                      <c:pt idx="6">
                        <c:v>38.461538461538467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55.555555555555557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44.444444444444443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03759685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37597248"/>
        <c:crosses val="autoZero"/>
        <c:auto val="1"/>
        <c:lblAlgn val="ctr"/>
        <c:lblOffset val="100"/>
        <c:noMultiLvlLbl val="0"/>
      </c:catAx>
      <c:valAx>
        <c:axId val="1037597248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03759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Alla svarande (3852)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0.00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751200"/>
        <c:axId val="998751984"/>
        <c:extLst/>
      </c:barChart>
      <c:catAx>
        <c:axId val="99875120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98751984"/>
        <c:crosses val="autoZero"/>
        <c:auto val="1"/>
        <c:lblAlgn val="ctr"/>
        <c:lblOffset val="100"/>
        <c:noMultiLvlLbl val="0"/>
      </c:catAx>
      <c:valAx>
        <c:axId val="998751984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9875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599208"/>
        <c:axId val="1037599992"/>
        <c:extLst/>
      </c:barChart>
      <c:catAx>
        <c:axId val="10375992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37599992"/>
        <c:crosses val="autoZero"/>
        <c:auto val="1"/>
        <c:lblAlgn val="ctr"/>
        <c:lblOffset val="100"/>
        <c:noMultiLvlLbl val="0"/>
      </c:catAx>
      <c:valAx>
        <c:axId val="1037599992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037599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Sciencepark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  <c:extLst xmlns:c15="http://schemas.microsoft.com/office/drawing/2012/chart"/>
            </c:strRef>
          </c:cat>
          <c:val>
            <c:numRef>
              <c:f>Blad1!$B$14:$J$14</c:f>
              <c:numCache>
                <c:formatCode>#\ ##0.0</c:formatCode>
                <c:ptCount val="9"/>
                <c:pt idx="0">
                  <c:v>83.333333333333343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100</c:v>
                </c:pt>
                <c:pt idx="5">
                  <c:v>100</c:v>
                </c:pt>
                <c:pt idx="6">
                  <c:v>16.666666666666664</c:v>
                </c:pt>
                <c:pt idx="7">
                  <c:v>16.666666666666664</c:v>
                </c:pt>
                <c:pt idx="8">
                  <c:v>83.333333333333343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600776"/>
        <c:axId val="103760116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45.306122448979593</c:v>
                      </c:pt>
                      <c:pt idx="1">
                        <c:v>37.95918367346939</c:v>
                      </c:pt>
                      <c:pt idx="2">
                        <c:v>30.204081632653061</c:v>
                      </c:pt>
                      <c:pt idx="3">
                        <c:v>69.387755102040813</c:v>
                      </c:pt>
                      <c:pt idx="4">
                        <c:v>36.326530612244902</c:v>
                      </c:pt>
                      <c:pt idx="5">
                        <c:v>28.571428571428569</c:v>
                      </c:pt>
                      <c:pt idx="6">
                        <c:v>13.469387755102041</c:v>
                      </c:pt>
                      <c:pt idx="7">
                        <c:v>55.91836734693878</c:v>
                      </c:pt>
                      <c:pt idx="8">
                        <c:v>69.795918367346943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4.0540540540540544</c:v>
                      </c:pt>
                      <c:pt idx="1">
                        <c:v>89.189189189189193</c:v>
                      </c:pt>
                      <c:pt idx="2">
                        <c:v>13.513513513513514</c:v>
                      </c:pt>
                      <c:pt idx="3">
                        <c:v>44.594594594594597</c:v>
                      </c:pt>
                      <c:pt idx="4">
                        <c:v>21.621621621621621</c:v>
                      </c:pt>
                      <c:pt idx="5">
                        <c:v>41.891891891891895</c:v>
                      </c:pt>
                      <c:pt idx="6">
                        <c:v>32.432432432432435</c:v>
                      </c:pt>
                      <c:pt idx="7">
                        <c:v>81.081081081081081</c:v>
                      </c:pt>
                      <c:pt idx="8">
                        <c:v>27.027027027027028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51.785714285714292</c:v>
                      </c:pt>
                      <c:pt idx="1">
                        <c:v>48.469387755102041</c:v>
                      </c:pt>
                      <c:pt idx="2">
                        <c:v>19.642857142857142</c:v>
                      </c:pt>
                      <c:pt idx="3">
                        <c:v>44.132653061224488</c:v>
                      </c:pt>
                      <c:pt idx="4">
                        <c:v>36.989795918367349</c:v>
                      </c:pt>
                      <c:pt idx="5">
                        <c:v>38.010204081632651</c:v>
                      </c:pt>
                      <c:pt idx="6">
                        <c:v>31.887755102040817</c:v>
                      </c:pt>
                      <c:pt idx="7">
                        <c:v>57.908163265306122</c:v>
                      </c:pt>
                      <c:pt idx="8">
                        <c:v>56.887755102040813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58.450704225352112</c:v>
                      </c:pt>
                      <c:pt idx="1">
                        <c:v>50</c:v>
                      </c:pt>
                      <c:pt idx="2">
                        <c:v>13.380281690140844</c:v>
                      </c:pt>
                      <c:pt idx="3">
                        <c:v>58.450704225352112</c:v>
                      </c:pt>
                      <c:pt idx="4">
                        <c:v>38.028169014084504</c:v>
                      </c:pt>
                      <c:pt idx="5">
                        <c:v>8.4507042253521121</c:v>
                      </c:pt>
                      <c:pt idx="6">
                        <c:v>31.690140845070424</c:v>
                      </c:pt>
                      <c:pt idx="7">
                        <c:v>50</c:v>
                      </c:pt>
                      <c:pt idx="8">
                        <c:v>78.16901408450704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31.5018315018315</c:v>
                      </c:pt>
                      <c:pt idx="2">
                        <c:v>28.937728937728942</c:v>
                      </c:pt>
                      <c:pt idx="3">
                        <c:v>61.904761904761905</c:v>
                      </c:pt>
                      <c:pt idx="4">
                        <c:v>23.076923076923077</c:v>
                      </c:pt>
                      <c:pt idx="5">
                        <c:v>16.84981684981685</c:v>
                      </c:pt>
                      <c:pt idx="6">
                        <c:v>31.868131868131865</c:v>
                      </c:pt>
                      <c:pt idx="7">
                        <c:v>62.637362637362635</c:v>
                      </c:pt>
                      <c:pt idx="8">
                        <c:v>81.318681318681314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40.243902439024396</c:v>
                      </c:pt>
                      <c:pt idx="1">
                        <c:v>81.707317073170728</c:v>
                      </c:pt>
                      <c:pt idx="2">
                        <c:v>2.4390243902439024</c:v>
                      </c:pt>
                      <c:pt idx="3">
                        <c:v>53.658536585365859</c:v>
                      </c:pt>
                      <c:pt idx="4">
                        <c:v>15.853658536585366</c:v>
                      </c:pt>
                      <c:pt idx="5">
                        <c:v>42.68292682926829</c:v>
                      </c:pt>
                      <c:pt idx="6">
                        <c:v>82.926829268292678</c:v>
                      </c:pt>
                      <c:pt idx="7">
                        <c:v>58.536585365853654</c:v>
                      </c:pt>
                      <c:pt idx="8">
                        <c:v>21.951219512195124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18.064516129032256</c:v>
                      </c:pt>
                      <c:pt idx="1">
                        <c:v>69.032258064516128</c:v>
                      </c:pt>
                      <c:pt idx="2">
                        <c:v>15.483870967741936</c:v>
                      </c:pt>
                      <c:pt idx="3">
                        <c:v>52.258064516129032</c:v>
                      </c:pt>
                      <c:pt idx="4">
                        <c:v>21.29032258064516</c:v>
                      </c:pt>
                      <c:pt idx="5">
                        <c:v>43.225806451612904</c:v>
                      </c:pt>
                      <c:pt idx="6">
                        <c:v>43.870967741935488</c:v>
                      </c:pt>
                      <c:pt idx="7">
                        <c:v>73.548387096774192</c:v>
                      </c:pt>
                      <c:pt idx="8">
                        <c:v>28.387096774193548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29.64793082149475</c:v>
                      </c:pt>
                      <c:pt idx="1">
                        <c:v>36.998147004323656</c:v>
                      </c:pt>
                      <c:pt idx="2">
                        <c:v>33.724521309450282</c:v>
                      </c:pt>
                      <c:pt idx="3">
                        <c:v>70.722668313773937</c:v>
                      </c:pt>
                      <c:pt idx="4">
                        <c:v>57.62816553428042</c:v>
                      </c:pt>
                      <c:pt idx="5">
                        <c:v>20.691785052501544</c:v>
                      </c:pt>
                      <c:pt idx="6">
                        <c:v>34.403953057442862</c:v>
                      </c:pt>
                      <c:pt idx="7">
                        <c:v>36.812847436689317</c:v>
                      </c:pt>
                      <c:pt idx="8">
                        <c:v>72.266831377393444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48.651452282157678</c:v>
                      </c:pt>
                      <c:pt idx="1">
                        <c:v>25.829875518672203</c:v>
                      </c:pt>
                      <c:pt idx="2">
                        <c:v>26.037344398340252</c:v>
                      </c:pt>
                      <c:pt idx="3">
                        <c:v>67.012448132780079</c:v>
                      </c:pt>
                      <c:pt idx="4">
                        <c:v>41.804979253112037</c:v>
                      </c:pt>
                      <c:pt idx="5">
                        <c:v>24.066390041493776</c:v>
                      </c:pt>
                      <c:pt idx="6">
                        <c:v>41.908713692946058</c:v>
                      </c:pt>
                      <c:pt idx="7">
                        <c:v>51.037344398340245</c:v>
                      </c:pt>
                      <c:pt idx="8">
                        <c:v>65.456431535269715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56.451612903225815</c:v>
                      </c:pt>
                      <c:pt idx="1">
                        <c:v>61.29032258064516</c:v>
                      </c:pt>
                      <c:pt idx="2">
                        <c:v>0</c:v>
                      </c:pt>
                      <c:pt idx="3">
                        <c:v>70.967741935483872</c:v>
                      </c:pt>
                      <c:pt idx="4">
                        <c:v>33.87096774193548</c:v>
                      </c:pt>
                      <c:pt idx="5">
                        <c:v>16.129032258064516</c:v>
                      </c:pt>
                      <c:pt idx="6">
                        <c:v>27.419354838709676</c:v>
                      </c:pt>
                      <c:pt idx="7">
                        <c:v>46.774193548387096</c:v>
                      </c:pt>
                      <c:pt idx="8">
                        <c:v>64.516129032258064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12.903225806451612</c:v>
                      </c:pt>
                      <c:pt idx="1">
                        <c:v>74.193548387096769</c:v>
                      </c:pt>
                      <c:pt idx="2">
                        <c:v>0</c:v>
                      </c:pt>
                      <c:pt idx="3">
                        <c:v>61.29032258064516</c:v>
                      </c:pt>
                      <c:pt idx="4">
                        <c:v>58.064516129032263</c:v>
                      </c:pt>
                      <c:pt idx="5">
                        <c:v>25.806451612903224</c:v>
                      </c:pt>
                      <c:pt idx="6">
                        <c:v>38.70967741935484</c:v>
                      </c:pt>
                      <c:pt idx="7">
                        <c:v>100</c:v>
                      </c:pt>
                      <c:pt idx="8">
                        <c:v>29.032258064516132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22.222222222222221</c:v>
                      </c:pt>
                      <c:pt idx="1">
                        <c:v>92.592592592592595</c:v>
                      </c:pt>
                      <c:pt idx="2">
                        <c:v>25</c:v>
                      </c:pt>
                      <c:pt idx="3">
                        <c:v>50.925925925925931</c:v>
                      </c:pt>
                      <c:pt idx="4">
                        <c:v>31.481481481481481</c:v>
                      </c:pt>
                      <c:pt idx="5">
                        <c:v>36.111111111111107</c:v>
                      </c:pt>
                      <c:pt idx="6">
                        <c:v>26.851851851851855</c:v>
                      </c:pt>
                      <c:pt idx="7">
                        <c:v>77.777777777777786</c:v>
                      </c:pt>
                      <c:pt idx="8">
                        <c:v>19.444444444444446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38.461538461538467</c:v>
                      </c:pt>
                      <c:pt idx="2">
                        <c:v>53.846153846153847</c:v>
                      </c:pt>
                      <c:pt idx="3">
                        <c:v>46.153846153846153</c:v>
                      </c:pt>
                      <c:pt idx="4">
                        <c:v>23.076923076923077</c:v>
                      </c:pt>
                      <c:pt idx="5">
                        <c:v>0</c:v>
                      </c:pt>
                      <c:pt idx="6">
                        <c:v>38.461538461538467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55.555555555555557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44.444444444444443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0376007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37601168"/>
        <c:crosses val="autoZero"/>
        <c:auto val="1"/>
        <c:lblAlgn val="ctr"/>
        <c:lblOffset val="100"/>
        <c:noMultiLvlLbl val="0"/>
      </c:catAx>
      <c:valAx>
        <c:axId val="1037601168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037600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601952"/>
        <c:axId val="1037602344"/>
        <c:extLst/>
      </c:barChart>
      <c:catAx>
        <c:axId val="10376019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37602344"/>
        <c:crosses val="autoZero"/>
        <c:auto val="1"/>
        <c:lblAlgn val="ctr"/>
        <c:lblOffset val="100"/>
        <c:noMultiLvlLbl val="0"/>
      </c:catAx>
      <c:valAx>
        <c:axId val="1037602344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037601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  <c:extLst xmlns:c15="http://schemas.microsoft.com/office/drawing/2012/chart"/>
            </c:strRef>
          </c:cat>
          <c:val>
            <c:numRef>
              <c:f>Blad1!$B$15:$J$15</c:f>
              <c:numCache>
                <c:formatCode>#\ ##0.0</c:formatCode>
                <c:ptCount val="9"/>
                <c:pt idx="0">
                  <c:v>22.222222222222221</c:v>
                </c:pt>
                <c:pt idx="1">
                  <c:v>92.592592592592595</c:v>
                </c:pt>
                <c:pt idx="2">
                  <c:v>25</c:v>
                </c:pt>
                <c:pt idx="3">
                  <c:v>50.925925925925931</c:v>
                </c:pt>
                <c:pt idx="4">
                  <c:v>31.481481481481481</c:v>
                </c:pt>
                <c:pt idx="5">
                  <c:v>36.111111111111107</c:v>
                </c:pt>
                <c:pt idx="6">
                  <c:v>26.851851851851855</c:v>
                </c:pt>
                <c:pt idx="7">
                  <c:v>77.777777777777786</c:v>
                </c:pt>
                <c:pt idx="8">
                  <c:v>19.444444444444446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603128"/>
        <c:axId val="10376035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45.306122448979593</c:v>
                      </c:pt>
                      <c:pt idx="1">
                        <c:v>37.95918367346939</c:v>
                      </c:pt>
                      <c:pt idx="2">
                        <c:v>30.204081632653061</c:v>
                      </c:pt>
                      <c:pt idx="3">
                        <c:v>69.387755102040813</c:v>
                      </c:pt>
                      <c:pt idx="4">
                        <c:v>36.326530612244902</c:v>
                      </c:pt>
                      <c:pt idx="5">
                        <c:v>28.571428571428569</c:v>
                      </c:pt>
                      <c:pt idx="6">
                        <c:v>13.469387755102041</c:v>
                      </c:pt>
                      <c:pt idx="7">
                        <c:v>55.91836734693878</c:v>
                      </c:pt>
                      <c:pt idx="8">
                        <c:v>69.795918367346943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4.0540540540540544</c:v>
                      </c:pt>
                      <c:pt idx="1">
                        <c:v>89.189189189189193</c:v>
                      </c:pt>
                      <c:pt idx="2">
                        <c:v>13.513513513513514</c:v>
                      </c:pt>
                      <c:pt idx="3">
                        <c:v>44.594594594594597</c:v>
                      </c:pt>
                      <c:pt idx="4">
                        <c:v>21.621621621621621</c:v>
                      </c:pt>
                      <c:pt idx="5">
                        <c:v>41.891891891891895</c:v>
                      </c:pt>
                      <c:pt idx="6">
                        <c:v>32.432432432432435</c:v>
                      </c:pt>
                      <c:pt idx="7">
                        <c:v>81.081081081081081</c:v>
                      </c:pt>
                      <c:pt idx="8">
                        <c:v>27.027027027027028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51.785714285714292</c:v>
                      </c:pt>
                      <c:pt idx="1">
                        <c:v>48.469387755102041</c:v>
                      </c:pt>
                      <c:pt idx="2">
                        <c:v>19.642857142857142</c:v>
                      </c:pt>
                      <c:pt idx="3">
                        <c:v>44.132653061224488</c:v>
                      </c:pt>
                      <c:pt idx="4">
                        <c:v>36.989795918367349</c:v>
                      </c:pt>
                      <c:pt idx="5">
                        <c:v>38.010204081632651</c:v>
                      </c:pt>
                      <c:pt idx="6">
                        <c:v>31.887755102040817</c:v>
                      </c:pt>
                      <c:pt idx="7">
                        <c:v>57.908163265306122</c:v>
                      </c:pt>
                      <c:pt idx="8">
                        <c:v>56.887755102040813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58.450704225352112</c:v>
                      </c:pt>
                      <c:pt idx="1">
                        <c:v>50</c:v>
                      </c:pt>
                      <c:pt idx="2">
                        <c:v>13.380281690140844</c:v>
                      </c:pt>
                      <c:pt idx="3">
                        <c:v>58.450704225352112</c:v>
                      </c:pt>
                      <c:pt idx="4">
                        <c:v>38.028169014084504</c:v>
                      </c:pt>
                      <c:pt idx="5">
                        <c:v>8.4507042253521121</c:v>
                      </c:pt>
                      <c:pt idx="6">
                        <c:v>31.690140845070424</c:v>
                      </c:pt>
                      <c:pt idx="7">
                        <c:v>50</c:v>
                      </c:pt>
                      <c:pt idx="8">
                        <c:v>78.16901408450704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31.5018315018315</c:v>
                      </c:pt>
                      <c:pt idx="2">
                        <c:v>28.937728937728942</c:v>
                      </c:pt>
                      <c:pt idx="3">
                        <c:v>61.904761904761905</c:v>
                      </c:pt>
                      <c:pt idx="4">
                        <c:v>23.076923076923077</c:v>
                      </c:pt>
                      <c:pt idx="5">
                        <c:v>16.84981684981685</c:v>
                      </c:pt>
                      <c:pt idx="6">
                        <c:v>31.868131868131865</c:v>
                      </c:pt>
                      <c:pt idx="7">
                        <c:v>62.637362637362635</c:v>
                      </c:pt>
                      <c:pt idx="8">
                        <c:v>81.318681318681314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40.243902439024396</c:v>
                      </c:pt>
                      <c:pt idx="1">
                        <c:v>81.707317073170728</c:v>
                      </c:pt>
                      <c:pt idx="2">
                        <c:v>2.4390243902439024</c:v>
                      </c:pt>
                      <c:pt idx="3">
                        <c:v>53.658536585365859</c:v>
                      </c:pt>
                      <c:pt idx="4">
                        <c:v>15.853658536585366</c:v>
                      </c:pt>
                      <c:pt idx="5">
                        <c:v>42.68292682926829</c:v>
                      </c:pt>
                      <c:pt idx="6">
                        <c:v>82.926829268292678</c:v>
                      </c:pt>
                      <c:pt idx="7">
                        <c:v>58.536585365853654</c:v>
                      </c:pt>
                      <c:pt idx="8">
                        <c:v>21.951219512195124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18.064516129032256</c:v>
                      </c:pt>
                      <c:pt idx="1">
                        <c:v>69.032258064516128</c:v>
                      </c:pt>
                      <c:pt idx="2">
                        <c:v>15.483870967741936</c:v>
                      </c:pt>
                      <c:pt idx="3">
                        <c:v>52.258064516129032</c:v>
                      </c:pt>
                      <c:pt idx="4">
                        <c:v>21.29032258064516</c:v>
                      </c:pt>
                      <c:pt idx="5">
                        <c:v>43.225806451612904</c:v>
                      </c:pt>
                      <c:pt idx="6">
                        <c:v>43.870967741935488</c:v>
                      </c:pt>
                      <c:pt idx="7">
                        <c:v>73.548387096774192</c:v>
                      </c:pt>
                      <c:pt idx="8">
                        <c:v>28.387096774193548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29.64793082149475</c:v>
                      </c:pt>
                      <c:pt idx="1">
                        <c:v>36.998147004323656</c:v>
                      </c:pt>
                      <c:pt idx="2">
                        <c:v>33.724521309450282</c:v>
                      </c:pt>
                      <c:pt idx="3">
                        <c:v>70.722668313773937</c:v>
                      </c:pt>
                      <c:pt idx="4">
                        <c:v>57.62816553428042</c:v>
                      </c:pt>
                      <c:pt idx="5">
                        <c:v>20.691785052501544</c:v>
                      </c:pt>
                      <c:pt idx="6">
                        <c:v>34.403953057442862</c:v>
                      </c:pt>
                      <c:pt idx="7">
                        <c:v>36.812847436689317</c:v>
                      </c:pt>
                      <c:pt idx="8">
                        <c:v>72.266831377393444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48.651452282157678</c:v>
                      </c:pt>
                      <c:pt idx="1">
                        <c:v>25.829875518672203</c:v>
                      </c:pt>
                      <c:pt idx="2">
                        <c:v>26.037344398340252</c:v>
                      </c:pt>
                      <c:pt idx="3">
                        <c:v>67.012448132780079</c:v>
                      </c:pt>
                      <c:pt idx="4">
                        <c:v>41.804979253112037</c:v>
                      </c:pt>
                      <c:pt idx="5">
                        <c:v>24.066390041493776</c:v>
                      </c:pt>
                      <c:pt idx="6">
                        <c:v>41.908713692946058</c:v>
                      </c:pt>
                      <c:pt idx="7">
                        <c:v>51.037344398340245</c:v>
                      </c:pt>
                      <c:pt idx="8">
                        <c:v>65.456431535269715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56.451612903225815</c:v>
                      </c:pt>
                      <c:pt idx="1">
                        <c:v>61.29032258064516</c:v>
                      </c:pt>
                      <c:pt idx="2">
                        <c:v>0</c:v>
                      </c:pt>
                      <c:pt idx="3">
                        <c:v>70.967741935483872</c:v>
                      </c:pt>
                      <c:pt idx="4">
                        <c:v>33.87096774193548</c:v>
                      </c:pt>
                      <c:pt idx="5">
                        <c:v>16.129032258064516</c:v>
                      </c:pt>
                      <c:pt idx="6">
                        <c:v>27.419354838709676</c:v>
                      </c:pt>
                      <c:pt idx="7">
                        <c:v>46.774193548387096</c:v>
                      </c:pt>
                      <c:pt idx="8">
                        <c:v>64.516129032258064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12.903225806451612</c:v>
                      </c:pt>
                      <c:pt idx="1">
                        <c:v>74.193548387096769</c:v>
                      </c:pt>
                      <c:pt idx="2">
                        <c:v>0</c:v>
                      </c:pt>
                      <c:pt idx="3">
                        <c:v>61.29032258064516</c:v>
                      </c:pt>
                      <c:pt idx="4">
                        <c:v>58.064516129032263</c:v>
                      </c:pt>
                      <c:pt idx="5">
                        <c:v>25.806451612903224</c:v>
                      </c:pt>
                      <c:pt idx="6">
                        <c:v>38.70967741935484</c:v>
                      </c:pt>
                      <c:pt idx="7">
                        <c:v>100</c:v>
                      </c:pt>
                      <c:pt idx="8">
                        <c:v>29.032258064516132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83.333333333333343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16.666666666666664</c:v>
                      </c:pt>
                      <c:pt idx="7">
                        <c:v>16.666666666666664</c:v>
                      </c:pt>
                      <c:pt idx="8">
                        <c:v>83.333333333333343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38.461538461538467</c:v>
                      </c:pt>
                      <c:pt idx="2">
                        <c:v>53.846153846153847</c:v>
                      </c:pt>
                      <c:pt idx="3">
                        <c:v>46.153846153846153</c:v>
                      </c:pt>
                      <c:pt idx="4">
                        <c:v>23.076923076923077</c:v>
                      </c:pt>
                      <c:pt idx="5">
                        <c:v>0</c:v>
                      </c:pt>
                      <c:pt idx="6">
                        <c:v>38.461538461538467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55.555555555555557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44.444444444444443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03760312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037603520"/>
        <c:crosses val="autoZero"/>
        <c:auto val="1"/>
        <c:lblAlgn val="ctr"/>
        <c:lblOffset val="100"/>
        <c:noMultiLvlLbl val="0"/>
      </c:catAx>
      <c:valAx>
        <c:axId val="1037603520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03760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3119976"/>
        <c:axId val="1453120368"/>
        <c:extLst/>
      </c:barChart>
      <c:catAx>
        <c:axId val="145311997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53120368"/>
        <c:crosses val="autoZero"/>
        <c:auto val="1"/>
        <c:lblAlgn val="ctr"/>
        <c:lblOffset val="100"/>
        <c:noMultiLvlLbl val="0"/>
      </c:catAx>
      <c:valAx>
        <c:axId val="1453120368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453119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  <c:extLst xmlns:c15="http://schemas.microsoft.com/office/drawing/2012/chart"/>
            </c:strRef>
          </c:cat>
          <c:val>
            <c:numRef>
              <c:f>Blad1!$B$16:$J$16</c:f>
              <c:numCache>
                <c:formatCode>#\ ##0.0</c:formatCode>
                <c:ptCount val="9"/>
                <c:pt idx="0">
                  <c:v>100</c:v>
                </c:pt>
                <c:pt idx="1">
                  <c:v>38.461538461538467</c:v>
                </c:pt>
                <c:pt idx="2">
                  <c:v>53.846153846153847</c:v>
                </c:pt>
                <c:pt idx="3">
                  <c:v>46.153846153846153</c:v>
                </c:pt>
                <c:pt idx="4">
                  <c:v>23.076923076923077</c:v>
                </c:pt>
                <c:pt idx="5">
                  <c:v>0</c:v>
                </c:pt>
                <c:pt idx="6">
                  <c:v>38.461538461538467</c:v>
                </c:pt>
                <c:pt idx="7">
                  <c:v>0</c:v>
                </c:pt>
                <c:pt idx="8">
                  <c:v>100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3121152"/>
        <c:axId val="145312154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45.306122448979593</c:v>
                      </c:pt>
                      <c:pt idx="1">
                        <c:v>37.95918367346939</c:v>
                      </c:pt>
                      <c:pt idx="2">
                        <c:v>30.204081632653061</c:v>
                      </c:pt>
                      <c:pt idx="3">
                        <c:v>69.387755102040813</c:v>
                      </c:pt>
                      <c:pt idx="4">
                        <c:v>36.326530612244902</c:v>
                      </c:pt>
                      <c:pt idx="5">
                        <c:v>28.571428571428569</c:v>
                      </c:pt>
                      <c:pt idx="6">
                        <c:v>13.469387755102041</c:v>
                      </c:pt>
                      <c:pt idx="7">
                        <c:v>55.91836734693878</c:v>
                      </c:pt>
                      <c:pt idx="8">
                        <c:v>69.795918367346943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4.0540540540540544</c:v>
                      </c:pt>
                      <c:pt idx="1">
                        <c:v>89.189189189189193</c:v>
                      </c:pt>
                      <c:pt idx="2">
                        <c:v>13.513513513513514</c:v>
                      </c:pt>
                      <c:pt idx="3">
                        <c:v>44.594594594594597</c:v>
                      </c:pt>
                      <c:pt idx="4">
                        <c:v>21.621621621621621</c:v>
                      </c:pt>
                      <c:pt idx="5">
                        <c:v>41.891891891891895</c:v>
                      </c:pt>
                      <c:pt idx="6">
                        <c:v>32.432432432432435</c:v>
                      </c:pt>
                      <c:pt idx="7">
                        <c:v>81.081081081081081</c:v>
                      </c:pt>
                      <c:pt idx="8">
                        <c:v>27.027027027027028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51.785714285714292</c:v>
                      </c:pt>
                      <c:pt idx="1">
                        <c:v>48.469387755102041</c:v>
                      </c:pt>
                      <c:pt idx="2">
                        <c:v>19.642857142857142</c:v>
                      </c:pt>
                      <c:pt idx="3">
                        <c:v>44.132653061224488</c:v>
                      </c:pt>
                      <c:pt idx="4">
                        <c:v>36.989795918367349</c:v>
                      </c:pt>
                      <c:pt idx="5">
                        <c:v>38.010204081632651</c:v>
                      </c:pt>
                      <c:pt idx="6">
                        <c:v>31.887755102040817</c:v>
                      </c:pt>
                      <c:pt idx="7">
                        <c:v>57.908163265306122</c:v>
                      </c:pt>
                      <c:pt idx="8">
                        <c:v>56.887755102040813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58.450704225352112</c:v>
                      </c:pt>
                      <c:pt idx="1">
                        <c:v>50</c:v>
                      </c:pt>
                      <c:pt idx="2">
                        <c:v>13.380281690140844</c:v>
                      </c:pt>
                      <c:pt idx="3">
                        <c:v>58.450704225352112</c:v>
                      </c:pt>
                      <c:pt idx="4">
                        <c:v>38.028169014084504</c:v>
                      </c:pt>
                      <c:pt idx="5">
                        <c:v>8.4507042253521121</c:v>
                      </c:pt>
                      <c:pt idx="6">
                        <c:v>31.690140845070424</c:v>
                      </c:pt>
                      <c:pt idx="7">
                        <c:v>50</c:v>
                      </c:pt>
                      <c:pt idx="8">
                        <c:v>78.16901408450704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31.5018315018315</c:v>
                      </c:pt>
                      <c:pt idx="2">
                        <c:v>28.937728937728942</c:v>
                      </c:pt>
                      <c:pt idx="3">
                        <c:v>61.904761904761905</c:v>
                      </c:pt>
                      <c:pt idx="4">
                        <c:v>23.076923076923077</c:v>
                      </c:pt>
                      <c:pt idx="5">
                        <c:v>16.84981684981685</c:v>
                      </c:pt>
                      <c:pt idx="6">
                        <c:v>31.868131868131865</c:v>
                      </c:pt>
                      <c:pt idx="7">
                        <c:v>62.637362637362635</c:v>
                      </c:pt>
                      <c:pt idx="8">
                        <c:v>81.318681318681314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40.243902439024396</c:v>
                      </c:pt>
                      <c:pt idx="1">
                        <c:v>81.707317073170728</c:v>
                      </c:pt>
                      <c:pt idx="2">
                        <c:v>2.4390243902439024</c:v>
                      </c:pt>
                      <c:pt idx="3">
                        <c:v>53.658536585365859</c:v>
                      </c:pt>
                      <c:pt idx="4">
                        <c:v>15.853658536585366</c:v>
                      </c:pt>
                      <c:pt idx="5">
                        <c:v>42.68292682926829</c:v>
                      </c:pt>
                      <c:pt idx="6">
                        <c:v>82.926829268292678</c:v>
                      </c:pt>
                      <c:pt idx="7">
                        <c:v>58.536585365853654</c:v>
                      </c:pt>
                      <c:pt idx="8">
                        <c:v>21.951219512195124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18.064516129032256</c:v>
                      </c:pt>
                      <c:pt idx="1">
                        <c:v>69.032258064516128</c:v>
                      </c:pt>
                      <c:pt idx="2">
                        <c:v>15.483870967741936</c:v>
                      </c:pt>
                      <c:pt idx="3">
                        <c:v>52.258064516129032</c:v>
                      </c:pt>
                      <c:pt idx="4">
                        <c:v>21.29032258064516</c:v>
                      </c:pt>
                      <c:pt idx="5">
                        <c:v>43.225806451612904</c:v>
                      </c:pt>
                      <c:pt idx="6">
                        <c:v>43.870967741935488</c:v>
                      </c:pt>
                      <c:pt idx="7">
                        <c:v>73.548387096774192</c:v>
                      </c:pt>
                      <c:pt idx="8">
                        <c:v>28.387096774193548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29.64793082149475</c:v>
                      </c:pt>
                      <c:pt idx="1">
                        <c:v>36.998147004323656</c:v>
                      </c:pt>
                      <c:pt idx="2">
                        <c:v>33.724521309450282</c:v>
                      </c:pt>
                      <c:pt idx="3">
                        <c:v>70.722668313773937</c:v>
                      </c:pt>
                      <c:pt idx="4">
                        <c:v>57.62816553428042</c:v>
                      </c:pt>
                      <c:pt idx="5">
                        <c:v>20.691785052501544</c:v>
                      </c:pt>
                      <c:pt idx="6">
                        <c:v>34.403953057442862</c:v>
                      </c:pt>
                      <c:pt idx="7">
                        <c:v>36.812847436689317</c:v>
                      </c:pt>
                      <c:pt idx="8">
                        <c:v>72.266831377393444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48.651452282157678</c:v>
                      </c:pt>
                      <c:pt idx="1">
                        <c:v>25.829875518672203</c:v>
                      </c:pt>
                      <c:pt idx="2">
                        <c:v>26.037344398340252</c:v>
                      </c:pt>
                      <c:pt idx="3">
                        <c:v>67.012448132780079</c:v>
                      </c:pt>
                      <c:pt idx="4">
                        <c:v>41.804979253112037</c:v>
                      </c:pt>
                      <c:pt idx="5">
                        <c:v>24.066390041493776</c:v>
                      </c:pt>
                      <c:pt idx="6">
                        <c:v>41.908713692946058</c:v>
                      </c:pt>
                      <c:pt idx="7">
                        <c:v>51.037344398340245</c:v>
                      </c:pt>
                      <c:pt idx="8">
                        <c:v>65.456431535269715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56.451612903225815</c:v>
                      </c:pt>
                      <c:pt idx="1">
                        <c:v>61.29032258064516</c:v>
                      </c:pt>
                      <c:pt idx="2">
                        <c:v>0</c:v>
                      </c:pt>
                      <c:pt idx="3">
                        <c:v>70.967741935483872</c:v>
                      </c:pt>
                      <c:pt idx="4">
                        <c:v>33.87096774193548</c:v>
                      </c:pt>
                      <c:pt idx="5">
                        <c:v>16.129032258064516</c:v>
                      </c:pt>
                      <c:pt idx="6">
                        <c:v>27.419354838709676</c:v>
                      </c:pt>
                      <c:pt idx="7">
                        <c:v>46.774193548387096</c:v>
                      </c:pt>
                      <c:pt idx="8">
                        <c:v>64.516129032258064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12.903225806451612</c:v>
                      </c:pt>
                      <c:pt idx="1">
                        <c:v>74.193548387096769</c:v>
                      </c:pt>
                      <c:pt idx="2">
                        <c:v>0</c:v>
                      </c:pt>
                      <c:pt idx="3">
                        <c:v>61.29032258064516</c:v>
                      </c:pt>
                      <c:pt idx="4">
                        <c:v>58.064516129032263</c:v>
                      </c:pt>
                      <c:pt idx="5">
                        <c:v>25.806451612903224</c:v>
                      </c:pt>
                      <c:pt idx="6">
                        <c:v>38.70967741935484</c:v>
                      </c:pt>
                      <c:pt idx="7">
                        <c:v>100</c:v>
                      </c:pt>
                      <c:pt idx="8">
                        <c:v>29.032258064516132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83.333333333333343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16.666666666666664</c:v>
                      </c:pt>
                      <c:pt idx="7">
                        <c:v>16.666666666666664</c:v>
                      </c:pt>
                      <c:pt idx="8">
                        <c:v>83.333333333333343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22.222222222222221</c:v>
                      </c:pt>
                      <c:pt idx="1">
                        <c:v>92.592592592592595</c:v>
                      </c:pt>
                      <c:pt idx="2">
                        <c:v>25</c:v>
                      </c:pt>
                      <c:pt idx="3">
                        <c:v>50.925925925925931</c:v>
                      </c:pt>
                      <c:pt idx="4">
                        <c:v>31.481481481481481</c:v>
                      </c:pt>
                      <c:pt idx="5">
                        <c:v>36.111111111111107</c:v>
                      </c:pt>
                      <c:pt idx="6">
                        <c:v>26.851851851851855</c:v>
                      </c:pt>
                      <c:pt idx="7">
                        <c:v>77.777777777777786</c:v>
                      </c:pt>
                      <c:pt idx="8">
                        <c:v>19.444444444444446</c:v>
                      </c:pt>
                    </c:numCache>
                  </c:numRef>
                </c:val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Blad1!$A$17</c15:sqref>
                        </c15:formulaRef>
                      </c:ext>
                    </c:extLst>
                    <c:strCache>
                      <c:ptCount val="1"/>
                      <c:pt idx="0">
                        <c:v>Upplev Norrköping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Blad1!$B$17:$J$17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100</c:v>
                      </c:pt>
                      <c:pt idx="2">
                        <c:v>0</c:v>
                      </c:pt>
                      <c:pt idx="3">
                        <c:v>55.555555555555557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44.444444444444443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45312115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53121544"/>
        <c:crosses val="autoZero"/>
        <c:auto val="1"/>
        <c:lblAlgn val="ctr"/>
        <c:lblOffset val="100"/>
        <c:noMultiLvlLbl val="0"/>
      </c:catAx>
      <c:valAx>
        <c:axId val="1453121544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45312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3127032"/>
        <c:axId val="1453127424"/>
        <c:extLst/>
      </c:barChart>
      <c:catAx>
        <c:axId val="1453127032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53127424"/>
        <c:crosses val="autoZero"/>
        <c:auto val="1"/>
        <c:lblAlgn val="ctr"/>
        <c:lblOffset val="100"/>
        <c:noMultiLvlLbl val="0"/>
      </c:catAx>
      <c:valAx>
        <c:axId val="1453127424"/>
        <c:scaling>
          <c:orientation val="minMax"/>
          <c:max val="100"/>
        </c:scaling>
        <c:delete val="1"/>
        <c:axPos val="t"/>
        <c:numFmt formatCode="#\ ##0.0" sourceLinked="1"/>
        <c:majorTickMark val="none"/>
        <c:minorTickMark val="none"/>
        <c:tickLblPos val="nextTo"/>
        <c:crossAx val="1453127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  <c:extLst xmlns:c15="http://schemas.microsoft.com/office/drawing/2012/chart"/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  <c:extLst xmlns:c15="http://schemas.microsoft.com/office/drawing/2012/chart"/>
            </c:strRef>
          </c:cat>
          <c:val>
            <c:numRef>
              <c:f>Blad1!$B$17:$J$17</c:f>
              <c:numCache>
                <c:formatCode>#\ ##0.0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55.555555555555557</c:v>
                </c:pt>
                <c:pt idx="4">
                  <c:v>0</c:v>
                </c:pt>
                <c:pt idx="5">
                  <c:v>0</c:v>
                </c:pt>
                <c:pt idx="6">
                  <c:v>44.444444444444443</c:v>
                </c:pt>
                <c:pt idx="7">
                  <c:v>0</c:v>
                </c:pt>
                <c:pt idx="8">
                  <c:v>100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3128208"/>
        <c:axId val="14531286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Blad1!$A$2</c15:sqref>
                        </c15:formulaRef>
                      </c:ext>
                    </c:extLst>
                    <c:strCache>
                      <c:ptCount val="1"/>
                      <c:pt idx="0">
                        <c:v>Totalt resultat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Blad1!$B$2:$J$2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39.44603629417383</c:v>
                      </c:pt>
                      <c:pt idx="1">
                        <c:v>40.926456542502386</c:v>
                      </c:pt>
                      <c:pt idx="2">
                        <c:v>26.719197707736392</c:v>
                      </c:pt>
                      <c:pt idx="3">
                        <c:v>63.920725883476607</c:v>
                      </c:pt>
                      <c:pt idx="4">
                        <c:v>43.720152817574018</c:v>
                      </c:pt>
                      <c:pt idx="5">
                        <c:v>25.071633237822351</c:v>
                      </c:pt>
                      <c:pt idx="6">
                        <c:v>35.362941738299902</c:v>
                      </c:pt>
                      <c:pt idx="7">
                        <c:v>49.426934097421203</c:v>
                      </c:pt>
                      <c:pt idx="8">
                        <c:v>64.780324737344799</c:v>
                      </c:pt>
                    </c:numCache>
                  </c:numRef>
                </c:val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Blad1!$A$3</c15:sqref>
                        </c15:formulaRef>
                      </c:ext>
                    </c:extLst>
                    <c:strCache>
                      <c:ptCount val="1"/>
                      <c:pt idx="0">
                        <c:v>Arbetsmarknads- och vuxenutb.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Blad1!$B$3:$J$3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45.306122448979593</c:v>
                      </c:pt>
                      <c:pt idx="1">
                        <c:v>37.95918367346939</c:v>
                      </c:pt>
                      <c:pt idx="2">
                        <c:v>30.204081632653061</c:v>
                      </c:pt>
                      <c:pt idx="3">
                        <c:v>69.387755102040813</c:v>
                      </c:pt>
                      <c:pt idx="4">
                        <c:v>36.326530612244902</c:v>
                      </c:pt>
                      <c:pt idx="5">
                        <c:v>28.571428571428569</c:v>
                      </c:pt>
                      <c:pt idx="6">
                        <c:v>13.469387755102041</c:v>
                      </c:pt>
                      <c:pt idx="7">
                        <c:v>55.91836734693878</c:v>
                      </c:pt>
                      <c:pt idx="8">
                        <c:v>69.795918367346943</c:v>
                      </c:pt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Blad1!$A$4</c15:sqref>
                        </c15:formulaRef>
                      </c:ext>
                    </c:extLst>
                    <c:strCache>
                      <c:ptCount val="1"/>
                      <c:pt idx="0">
                        <c:v>Bygg- och miljökontoret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Blad1!$B$4:$J$4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4.0540540540540544</c:v>
                      </c:pt>
                      <c:pt idx="1">
                        <c:v>89.189189189189193</c:v>
                      </c:pt>
                      <c:pt idx="2">
                        <c:v>13.513513513513514</c:v>
                      </c:pt>
                      <c:pt idx="3">
                        <c:v>44.594594594594597</c:v>
                      </c:pt>
                      <c:pt idx="4">
                        <c:v>21.621621621621621</c:v>
                      </c:pt>
                      <c:pt idx="5">
                        <c:v>41.891891891891895</c:v>
                      </c:pt>
                      <c:pt idx="6">
                        <c:v>32.432432432432435</c:v>
                      </c:pt>
                      <c:pt idx="7">
                        <c:v>81.081081081081081</c:v>
                      </c:pt>
                      <c:pt idx="8">
                        <c:v>27.027027027027028</c:v>
                      </c:pt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Blad1!$A$5</c15:sqref>
                        </c15:formulaRef>
                      </c:ext>
                    </c:extLst>
                    <c:strCache>
                      <c:ptCount val="1"/>
                      <c:pt idx="0">
                        <c:v>Kommunstyrelsens kontor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Blad1!$B$5:$J$5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51.785714285714292</c:v>
                      </c:pt>
                      <c:pt idx="1">
                        <c:v>48.469387755102041</c:v>
                      </c:pt>
                      <c:pt idx="2">
                        <c:v>19.642857142857142</c:v>
                      </c:pt>
                      <c:pt idx="3">
                        <c:v>44.132653061224488</c:v>
                      </c:pt>
                      <c:pt idx="4">
                        <c:v>36.989795918367349</c:v>
                      </c:pt>
                      <c:pt idx="5">
                        <c:v>38.010204081632651</c:v>
                      </c:pt>
                      <c:pt idx="6">
                        <c:v>31.887755102040817</c:v>
                      </c:pt>
                      <c:pt idx="7">
                        <c:v>57.908163265306122</c:v>
                      </c:pt>
                      <c:pt idx="8">
                        <c:v>56.887755102040813</c:v>
                      </c:pt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Blad1!$A$6</c15:sqref>
                        </c15:formulaRef>
                      </c:ext>
                    </c:extLst>
                    <c:strCache>
                      <c:ptCount val="1"/>
                      <c:pt idx="0">
                        <c:v>Kultur- och fritidskontoret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Blad1!$B$6:$J$6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58.450704225352112</c:v>
                      </c:pt>
                      <c:pt idx="1">
                        <c:v>50</c:v>
                      </c:pt>
                      <c:pt idx="2">
                        <c:v>13.380281690140844</c:v>
                      </c:pt>
                      <c:pt idx="3">
                        <c:v>58.450704225352112</c:v>
                      </c:pt>
                      <c:pt idx="4">
                        <c:v>38.028169014084504</c:v>
                      </c:pt>
                      <c:pt idx="5">
                        <c:v>8.4507042253521121</c:v>
                      </c:pt>
                      <c:pt idx="6">
                        <c:v>31.690140845070424</c:v>
                      </c:pt>
                      <c:pt idx="7">
                        <c:v>50</c:v>
                      </c:pt>
                      <c:pt idx="8">
                        <c:v>78.16901408450704</c:v>
                      </c:pt>
                    </c:numCache>
                  </c:numRef>
                </c:val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Blad1!$A$7</c15:sqref>
                        </c15:formulaRef>
                      </c:ext>
                    </c:extLst>
                    <c:strCache>
                      <c:ptCount val="1"/>
                      <c:pt idx="0">
                        <c:v>Socialkontoret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Blad1!$B$7:$J$7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55.311355311355314</c:v>
                      </c:pt>
                      <c:pt idx="1">
                        <c:v>31.5018315018315</c:v>
                      </c:pt>
                      <c:pt idx="2">
                        <c:v>28.937728937728942</c:v>
                      </c:pt>
                      <c:pt idx="3">
                        <c:v>61.904761904761905</c:v>
                      </c:pt>
                      <c:pt idx="4">
                        <c:v>23.076923076923077</c:v>
                      </c:pt>
                      <c:pt idx="5">
                        <c:v>16.84981684981685</c:v>
                      </c:pt>
                      <c:pt idx="6">
                        <c:v>31.868131868131865</c:v>
                      </c:pt>
                      <c:pt idx="7">
                        <c:v>62.637362637362635</c:v>
                      </c:pt>
                      <c:pt idx="8">
                        <c:v>81.318681318681314</c:v>
                      </c:pt>
                    </c:numCache>
                  </c:numRef>
                </c:val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Blad1!$A$8</c15:sqref>
                        </c15:formulaRef>
                      </c:ext>
                    </c:extLst>
                    <c:strCache>
                      <c:ptCount val="1"/>
                      <c:pt idx="0">
                        <c:v>Stadsbyggnadskontoret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Blad1!$B$8:$J$8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40.243902439024396</c:v>
                      </c:pt>
                      <c:pt idx="1">
                        <c:v>81.707317073170728</c:v>
                      </c:pt>
                      <c:pt idx="2">
                        <c:v>2.4390243902439024</c:v>
                      </c:pt>
                      <c:pt idx="3">
                        <c:v>53.658536585365859</c:v>
                      </c:pt>
                      <c:pt idx="4">
                        <c:v>15.853658536585366</c:v>
                      </c:pt>
                      <c:pt idx="5">
                        <c:v>42.68292682926829</c:v>
                      </c:pt>
                      <c:pt idx="6">
                        <c:v>82.926829268292678</c:v>
                      </c:pt>
                      <c:pt idx="7">
                        <c:v>58.536585365853654</c:v>
                      </c:pt>
                      <c:pt idx="8">
                        <c:v>21.951219512195124</c:v>
                      </c:pt>
                    </c:numCache>
                  </c:numRef>
                </c:val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Blad1!$A$9</c15:sqref>
                        </c15:formulaRef>
                      </c:ext>
                    </c:extLst>
                    <c:strCache>
                      <c:ptCount val="1"/>
                      <c:pt idx="0">
                        <c:v>Tekniska 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Blad1!$B$9:$J$9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18.064516129032256</c:v>
                      </c:pt>
                      <c:pt idx="1">
                        <c:v>69.032258064516128</c:v>
                      </c:pt>
                      <c:pt idx="2">
                        <c:v>15.483870967741936</c:v>
                      </c:pt>
                      <c:pt idx="3">
                        <c:v>52.258064516129032</c:v>
                      </c:pt>
                      <c:pt idx="4">
                        <c:v>21.29032258064516</c:v>
                      </c:pt>
                      <c:pt idx="5">
                        <c:v>43.225806451612904</c:v>
                      </c:pt>
                      <c:pt idx="6">
                        <c:v>43.870967741935488</c:v>
                      </c:pt>
                      <c:pt idx="7">
                        <c:v>73.548387096774192</c:v>
                      </c:pt>
                      <c:pt idx="8">
                        <c:v>28.387096774193548</c:v>
                      </c:pt>
                    </c:numCache>
                  </c:numRef>
                </c:val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Blad1!$A$10</c15:sqref>
                        </c15:formulaRef>
                      </c:ext>
                    </c:extLst>
                    <c:strCache>
                      <c:ptCount val="1"/>
                      <c:pt idx="0">
                        <c:v>Utbildningskontoret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Blad1!$B$10:$J$10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29.64793082149475</c:v>
                      </c:pt>
                      <c:pt idx="1">
                        <c:v>36.998147004323656</c:v>
                      </c:pt>
                      <c:pt idx="2">
                        <c:v>33.724521309450282</c:v>
                      </c:pt>
                      <c:pt idx="3">
                        <c:v>70.722668313773937</c:v>
                      </c:pt>
                      <c:pt idx="4">
                        <c:v>57.62816553428042</c:v>
                      </c:pt>
                      <c:pt idx="5">
                        <c:v>20.691785052501544</c:v>
                      </c:pt>
                      <c:pt idx="6">
                        <c:v>34.403953057442862</c:v>
                      </c:pt>
                      <c:pt idx="7">
                        <c:v>36.812847436689317</c:v>
                      </c:pt>
                      <c:pt idx="8">
                        <c:v>72.266831377393444</c:v>
                      </c:pt>
                    </c:numCache>
                  </c:numRef>
                </c:val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Blad1!$A$11</c15:sqref>
                        </c15:formulaRef>
                      </c:ext>
                    </c:extLst>
                    <c:strCache>
                      <c:ptCount val="1"/>
                      <c:pt idx="0">
                        <c:v>Vård- och omsorgskontoret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Blad1!$B$11:$J$11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48.651452282157678</c:v>
                      </c:pt>
                      <c:pt idx="1">
                        <c:v>25.829875518672203</c:v>
                      </c:pt>
                      <c:pt idx="2">
                        <c:v>26.037344398340252</c:v>
                      </c:pt>
                      <c:pt idx="3">
                        <c:v>67.012448132780079</c:v>
                      </c:pt>
                      <c:pt idx="4">
                        <c:v>41.804979253112037</c:v>
                      </c:pt>
                      <c:pt idx="5">
                        <c:v>24.066390041493776</c:v>
                      </c:pt>
                      <c:pt idx="6">
                        <c:v>41.908713692946058</c:v>
                      </c:pt>
                      <c:pt idx="7">
                        <c:v>51.037344398340245</c:v>
                      </c:pt>
                      <c:pt idx="8">
                        <c:v>65.456431535269715</c:v>
                      </c:pt>
                    </c:numCache>
                  </c:numRef>
                </c:val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Blad1!$A$12</c15:sqref>
                        </c15:formulaRef>
                      </c:ext>
                    </c:extLst>
                    <c:strCache>
                      <c:ptCount val="1"/>
                      <c:pt idx="0">
                        <c:v>Hyresbostäder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Blad1!$B$12:$J$12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56.451612903225815</c:v>
                      </c:pt>
                      <c:pt idx="1">
                        <c:v>61.29032258064516</c:v>
                      </c:pt>
                      <c:pt idx="2">
                        <c:v>0</c:v>
                      </c:pt>
                      <c:pt idx="3">
                        <c:v>70.967741935483872</c:v>
                      </c:pt>
                      <c:pt idx="4">
                        <c:v>33.87096774193548</c:v>
                      </c:pt>
                      <c:pt idx="5">
                        <c:v>16.129032258064516</c:v>
                      </c:pt>
                      <c:pt idx="6">
                        <c:v>27.419354838709676</c:v>
                      </c:pt>
                      <c:pt idx="7">
                        <c:v>46.774193548387096</c:v>
                      </c:pt>
                      <c:pt idx="8">
                        <c:v>64.516129032258064</c:v>
                      </c:pt>
                    </c:numCache>
                  </c:numRef>
                </c:val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Blad1!$A$13</c15:sqref>
                        </c15:formulaRef>
                      </c:ext>
                    </c:extLst>
                    <c:strCache>
                      <c:ptCount val="1"/>
                      <c:pt idx="0">
                        <c:v>Norrevo Fastigheter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Blad1!$B$13:$J$13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12.903225806451612</c:v>
                      </c:pt>
                      <c:pt idx="1">
                        <c:v>74.193548387096769</c:v>
                      </c:pt>
                      <c:pt idx="2">
                        <c:v>0</c:v>
                      </c:pt>
                      <c:pt idx="3">
                        <c:v>61.29032258064516</c:v>
                      </c:pt>
                      <c:pt idx="4">
                        <c:v>58.064516129032263</c:v>
                      </c:pt>
                      <c:pt idx="5">
                        <c:v>25.806451612903224</c:v>
                      </c:pt>
                      <c:pt idx="6">
                        <c:v>38.70967741935484</c:v>
                      </c:pt>
                      <c:pt idx="7">
                        <c:v>100</c:v>
                      </c:pt>
                      <c:pt idx="8">
                        <c:v>29.032258064516132</c:v>
                      </c:pt>
                    </c:numCache>
                  </c:numRef>
                </c:val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Blad1!$A$14</c15:sqref>
                        </c15:formulaRef>
                      </c:ext>
                    </c:extLst>
                    <c:strCache>
                      <c:ptCount val="1"/>
                      <c:pt idx="0">
                        <c:v>Norrköping Sciencepark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Blad1!$B$14:$J$14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83.333333333333343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100</c:v>
                      </c:pt>
                      <c:pt idx="5">
                        <c:v>100</c:v>
                      </c:pt>
                      <c:pt idx="6">
                        <c:v>16.666666666666664</c:v>
                      </c:pt>
                      <c:pt idx="7">
                        <c:v>16.666666666666664</c:v>
                      </c:pt>
                      <c:pt idx="8">
                        <c:v>83.333333333333343</c:v>
                      </c:pt>
                    </c:numCache>
                  </c:numRef>
                </c:val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Blad1!$A$15</c15:sqref>
                        </c15:formulaRef>
                      </c:ext>
                    </c:extLst>
                    <c:strCache>
                      <c:ptCount val="1"/>
                      <c:pt idx="0">
                        <c:v>Norrköping Vatten och Avfall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Blad1!$B$15:$J$15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22.222222222222221</c:v>
                      </c:pt>
                      <c:pt idx="1">
                        <c:v>92.592592592592595</c:v>
                      </c:pt>
                      <c:pt idx="2">
                        <c:v>25</c:v>
                      </c:pt>
                      <c:pt idx="3">
                        <c:v>50.925925925925931</c:v>
                      </c:pt>
                      <c:pt idx="4">
                        <c:v>31.481481481481481</c:v>
                      </c:pt>
                      <c:pt idx="5">
                        <c:v>36.111111111111107</c:v>
                      </c:pt>
                      <c:pt idx="6">
                        <c:v>26.851851851851855</c:v>
                      </c:pt>
                      <c:pt idx="7">
                        <c:v>77.777777777777786</c:v>
                      </c:pt>
                      <c:pt idx="8">
                        <c:v>19.444444444444446</c:v>
                      </c:pt>
                    </c:numCache>
                  </c:numRef>
                </c:val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Blad1!$A$16</c15:sqref>
                        </c15:formulaRef>
                      </c:ext>
                    </c:extLst>
                    <c:strCache>
                      <c:ptCount val="1"/>
                      <c:pt idx="0">
                        <c:v>Norrköping Visualisering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Blad1!$B$1:$J$1</c15:sqref>
                        </c15:formulaRef>
                      </c:ext>
                    </c:extLst>
                    <c:strCache>
                      <c:ptCount val="9"/>
                      <c:pt idx="0">
                        <c:v>Vi behöver erbjuda mer olika utbud</c:v>
                      </c:pt>
                      <c:pt idx="1">
                        <c:v>Vi får ökade krav på snabba svar</c:v>
                      </c:pt>
                      <c:pt idx="2">
                        <c:v>Större värderingsskillnader på arbetsplatsen</c:v>
                      </c:pt>
                      <c:pt idx="3">
                        <c:v>Hantera individuella krav från invånare</c:v>
                      </c:pt>
                      <c:pt idx="4">
                        <c:v>Tydlig värdegrund för Norrköpings kommun</c:v>
                      </c:pt>
                      <c:pt idx="5">
                        <c:v>Mer flexibla arbetsvillkor</c:v>
                      </c:pt>
                      <c:pt idx="6">
                        <c:v>Invånare kräver mer delaktighet</c:v>
                      </c:pt>
                      <c:pt idx="7">
                        <c:v>Tydliggöra förväntningar på kommunens service</c:v>
                      </c:pt>
                      <c:pt idx="8">
                        <c:v>Mer kunskap om olika kulturer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Blad1!$B$16:$J$16</c15:sqref>
                        </c15:formulaRef>
                      </c:ext>
                    </c:extLst>
                    <c:numCache>
                      <c:formatCode>#\ ##0.0</c:formatCode>
                      <c:ptCount val="9"/>
                      <c:pt idx="0">
                        <c:v>100</c:v>
                      </c:pt>
                      <c:pt idx="1">
                        <c:v>38.461538461538467</c:v>
                      </c:pt>
                      <c:pt idx="2">
                        <c:v>53.846153846153847</c:v>
                      </c:pt>
                      <c:pt idx="3">
                        <c:v>46.153846153846153</c:v>
                      </c:pt>
                      <c:pt idx="4">
                        <c:v>23.076923076923077</c:v>
                      </c:pt>
                      <c:pt idx="5">
                        <c:v>0</c:v>
                      </c:pt>
                      <c:pt idx="6">
                        <c:v>38.461538461538467</c:v>
                      </c:pt>
                      <c:pt idx="7">
                        <c:v>0</c:v>
                      </c:pt>
                      <c:pt idx="8">
                        <c:v>100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4531282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453128600"/>
        <c:crosses val="autoZero"/>
        <c:auto val="1"/>
        <c:lblAlgn val="ctr"/>
        <c:lblOffset val="100"/>
        <c:noMultiLvlLbl val="0"/>
      </c:catAx>
      <c:valAx>
        <c:axId val="1453128600"/>
        <c:scaling>
          <c:orientation val="minMax"/>
          <c:max val="100"/>
        </c:scaling>
        <c:delete val="1"/>
        <c:axPos val="t"/>
        <c:numFmt formatCode="#,##0" sourceLinked="0"/>
        <c:majorTickMark val="none"/>
        <c:minorTickMark val="none"/>
        <c:tickLblPos val="nextTo"/>
        <c:crossAx val="145312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Alla svarande (3852)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0.00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753160"/>
        <c:axId val="998753552"/>
        <c:extLst/>
      </c:barChart>
      <c:catAx>
        <c:axId val="99875316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998753552"/>
        <c:crosses val="autoZero"/>
        <c:auto val="1"/>
        <c:lblAlgn val="ctr"/>
        <c:lblOffset val="100"/>
        <c:noMultiLvlLbl val="0"/>
      </c:catAx>
      <c:valAx>
        <c:axId val="998753552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98753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Alla svarande (3852)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0.00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8754336"/>
        <c:axId val="463919680"/>
        <c:extLst/>
      </c:barChart>
      <c:catAx>
        <c:axId val="9987543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3919680"/>
        <c:crosses val="autoZero"/>
        <c:auto val="1"/>
        <c:lblAlgn val="ctr"/>
        <c:lblOffset val="100"/>
        <c:noMultiLvlLbl val="0"/>
      </c:catAx>
      <c:valAx>
        <c:axId val="46391968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9875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Alla svarande (3852)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9"/>
                <c:pt idx="0">
                  <c:v>Vi behöver erbjuda mer olika utbud</c:v>
                </c:pt>
                <c:pt idx="1">
                  <c:v>Vi får ökade krav på snabba svar</c:v>
                </c:pt>
                <c:pt idx="2">
                  <c:v>Större värderingsskillnader på arbetsplatsen</c:v>
                </c:pt>
                <c:pt idx="3">
                  <c:v>Hantera individuella krav från invånare</c:v>
                </c:pt>
                <c:pt idx="4">
                  <c:v>Tydlig värdegrund för Norrköpings kommun</c:v>
                </c:pt>
                <c:pt idx="5">
                  <c:v>Mer flexibla arbetsvillkor</c:v>
                </c:pt>
                <c:pt idx="6">
                  <c:v>Invånare kräver mer delaktighet</c:v>
                </c:pt>
                <c:pt idx="7">
                  <c:v>Tydliggöra förväntningar på kommunens service</c:v>
                </c:pt>
                <c:pt idx="8">
                  <c:v>Mer kunskap om olika kulturer</c:v>
                </c:pt>
              </c:strCache>
            </c:strRef>
          </c:cat>
          <c:val>
            <c:numRef>
              <c:f>Blad1!$B$2:$J$2</c:f>
              <c:numCache>
                <c:formatCode>0.00</c:formatCode>
                <c:ptCount val="9"/>
                <c:pt idx="0">
                  <c:v>39.44603629417383</c:v>
                </c:pt>
                <c:pt idx="1">
                  <c:v>40.926456542502386</c:v>
                </c:pt>
                <c:pt idx="2">
                  <c:v>26.719197707736392</c:v>
                </c:pt>
                <c:pt idx="3">
                  <c:v>63.920725883476607</c:v>
                </c:pt>
                <c:pt idx="4">
                  <c:v>43.720152817574018</c:v>
                </c:pt>
                <c:pt idx="5">
                  <c:v>25.071633237822351</c:v>
                </c:pt>
                <c:pt idx="6">
                  <c:v>35.362941738299902</c:v>
                </c:pt>
                <c:pt idx="7">
                  <c:v>49.426934097421203</c:v>
                </c:pt>
                <c:pt idx="8">
                  <c:v>64.780324737344799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3920464"/>
        <c:axId val="463920856"/>
        <c:extLst/>
      </c:barChart>
      <c:catAx>
        <c:axId val="46392046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3920856"/>
        <c:crosses val="autoZero"/>
        <c:auto val="1"/>
        <c:lblAlgn val="ctr"/>
        <c:lblOffset val="100"/>
        <c:noMultiLvlLbl val="0"/>
      </c:catAx>
      <c:valAx>
        <c:axId val="463920856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6392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39.44603629417383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45.306122448979593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4.0540540540540544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51.785714285714292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58.450704225352112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55.311355311355314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40.243902439024396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18.064516129032256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29.64793082149475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48.651452282157678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56.451612903225815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12.903225806451612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83.333333333333343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22.222222222222221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behöver erbjuda mer olika utbud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463921640"/>
        <c:axId val="463922032"/>
      </c:barChart>
      <c:catAx>
        <c:axId val="46392164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3922032"/>
        <c:crosses val="autoZero"/>
        <c:auto val="1"/>
        <c:lblAlgn val="ctr"/>
        <c:lblOffset val="100"/>
        <c:noMultiLvlLbl val="0"/>
      </c:catAx>
      <c:valAx>
        <c:axId val="463922032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4639216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567051732889243"/>
          <c:y val="2.4521976529202054E-4"/>
          <c:w val="0.49653934928251842"/>
          <c:h val="0.999754780234707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Totalt resultat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Blad1!$B$2:$J$2</c:f>
              <c:numCache>
                <c:formatCode>#\ ##0.0</c:formatCode>
                <c:ptCount val="1"/>
                <c:pt idx="0">
                  <c:v>40.926456542502386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Arbetsmarknads- och vuxenutb.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Blad1!$B$3:$J$3</c:f>
              <c:numCache>
                <c:formatCode>#\ ##0.0</c:formatCode>
                <c:ptCount val="1"/>
                <c:pt idx="0">
                  <c:v>37.95918367346939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Bygg- och miljökontoret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Blad1!$B$4:$J$4</c:f>
              <c:numCache>
                <c:formatCode>#\ ##0.0</c:formatCode>
                <c:ptCount val="1"/>
                <c:pt idx="0">
                  <c:v>89.189189189189193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Kommunstyrelsens kontor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Blad1!$B$5:$J$5</c:f>
              <c:numCache>
                <c:formatCode>#\ ##0.0</c:formatCode>
                <c:ptCount val="1"/>
                <c:pt idx="0">
                  <c:v>48.469387755102041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Kultur- och fritidskontoret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Blad1!$B$6:$J$6</c:f>
              <c:numCache>
                <c:formatCode>#\ ##0.0</c:formatCode>
                <c:ptCount val="1"/>
                <c:pt idx="0">
                  <c:v>50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Socialkontoret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Blad1!$B$7:$J$7</c:f>
              <c:numCache>
                <c:formatCode>#\ ##0.0</c:formatCode>
                <c:ptCount val="1"/>
                <c:pt idx="0">
                  <c:v>31.5018315018315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Stadsbyggnadskontoret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Blad1!$B$8:$J$8</c:f>
              <c:numCache>
                <c:formatCode>#\ ##0.0</c:formatCode>
                <c:ptCount val="1"/>
                <c:pt idx="0">
                  <c:v>81.707317073170728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Tekniska kontoret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Blad1!$B$9:$J$9</c:f>
              <c:numCache>
                <c:formatCode>#\ ##0.0</c:formatCode>
                <c:ptCount val="1"/>
                <c:pt idx="0">
                  <c:v>69.032258064516128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Utbildningskontoret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Blad1!$B$10:$J$10</c:f>
              <c:numCache>
                <c:formatCode>#\ ##0.0</c:formatCode>
                <c:ptCount val="1"/>
                <c:pt idx="0">
                  <c:v>36.998147004323656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Vård- och omsorgskontoret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Blad1!$B$11:$J$11</c:f>
              <c:numCache>
                <c:formatCode>#\ ##0.0</c:formatCode>
                <c:ptCount val="1"/>
                <c:pt idx="0">
                  <c:v>25.829875518672203</c:v>
                </c:pt>
              </c:numCache>
            </c:numRef>
          </c:val>
        </c:ser>
        <c:ser>
          <c:idx val="10"/>
          <c:order val="10"/>
          <c:tx>
            <c:strRef>
              <c:f>Blad1!$A$12</c:f>
              <c:strCache>
                <c:ptCount val="1"/>
                <c:pt idx="0">
                  <c:v>Hyresbostäder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Blad1!$B$12:$J$12</c:f>
              <c:numCache>
                <c:formatCode>#\ ##0.0</c:formatCode>
                <c:ptCount val="1"/>
                <c:pt idx="0">
                  <c:v>61.29032258064516</c:v>
                </c:pt>
              </c:numCache>
            </c:numRef>
          </c:val>
        </c:ser>
        <c:ser>
          <c:idx val="11"/>
          <c:order val="11"/>
          <c:tx>
            <c:strRef>
              <c:f>Blad1!$A$13</c:f>
              <c:strCache>
                <c:ptCount val="1"/>
                <c:pt idx="0">
                  <c:v>Norrevo Fastigheter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Blad1!$B$13:$J$13</c:f>
              <c:numCache>
                <c:formatCode>#\ ##0.0</c:formatCode>
                <c:ptCount val="1"/>
                <c:pt idx="0">
                  <c:v>74.193548387096769</c:v>
                </c:pt>
              </c:numCache>
            </c:numRef>
          </c:val>
        </c:ser>
        <c:ser>
          <c:idx val="12"/>
          <c:order val="12"/>
          <c:tx>
            <c:strRef>
              <c:f>Blad1!$A$14</c:f>
              <c:strCache>
                <c:ptCount val="1"/>
                <c:pt idx="0">
                  <c:v>Norrköping Science Park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Blad1!$B$14:$J$14</c:f>
              <c:numCache>
                <c:formatCode>#\ ##0.0</c:formatCode>
                <c:ptCount val="1"/>
                <c:pt idx="0">
                  <c:v>0</c:v>
                </c:pt>
              </c:numCache>
            </c:numRef>
          </c:val>
        </c:ser>
        <c:ser>
          <c:idx val="13"/>
          <c:order val="13"/>
          <c:tx>
            <c:strRef>
              <c:f>Blad1!$A$15</c:f>
              <c:strCache>
                <c:ptCount val="1"/>
                <c:pt idx="0">
                  <c:v>Norrköping Vatten och Avfall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Blad1!$B$15:$J$15</c:f>
              <c:numCache>
                <c:formatCode>#\ ##0.0</c:formatCode>
                <c:ptCount val="1"/>
                <c:pt idx="0">
                  <c:v>92.592592592592595</c:v>
                </c:pt>
              </c:numCache>
            </c:numRef>
          </c:val>
        </c:ser>
        <c:ser>
          <c:idx val="14"/>
          <c:order val="14"/>
          <c:tx>
            <c:strRef>
              <c:f>Blad1!$A$16</c:f>
              <c:strCache>
                <c:ptCount val="1"/>
                <c:pt idx="0">
                  <c:v>Norrköping Visualisering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Blad1!$B$16:$J$16</c:f>
              <c:numCache>
                <c:formatCode>#\ ##0.0</c:formatCode>
                <c:ptCount val="1"/>
                <c:pt idx="0">
                  <c:v>38.461538461538467</c:v>
                </c:pt>
              </c:numCache>
            </c:numRef>
          </c:val>
        </c:ser>
        <c:ser>
          <c:idx val="15"/>
          <c:order val="15"/>
          <c:tx>
            <c:strRef>
              <c:f>Blad1!$A$17</c:f>
              <c:strCache>
                <c:ptCount val="1"/>
                <c:pt idx="0">
                  <c:v>Upplev Norrköping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Blad1!$B$1:$J$1</c:f>
              <c:strCache>
                <c:ptCount val="1"/>
                <c:pt idx="0">
                  <c:v>Vi får ökade krav på snabba svar</c:v>
                </c:pt>
              </c:strCache>
            </c:strRef>
          </c:cat>
          <c:val>
            <c:numRef>
              <c:f>Blad1!$B$17:$J$17</c:f>
              <c:numCache>
                <c:formatCode>#\ ##0.0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463923208"/>
        <c:axId val="463923600"/>
      </c:barChart>
      <c:catAx>
        <c:axId val="46392320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463923600"/>
        <c:crosses val="autoZero"/>
        <c:auto val="1"/>
        <c:lblAlgn val="ctr"/>
        <c:lblOffset val="100"/>
        <c:noMultiLvlLbl val="0"/>
      </c:catAx>
      <c:valAx>
        <c:axId val="463923600"/>
        <c:scaling>
          <c:orientation val="minMax"/>
          <c:max val="100"/>
        </c:scaling>
        <c:delete val="1"/>
        <c:axPos val="t"/>
        <c:numFmt formatCode="0" sourceLinked="0"/>
        <c:majorTickMark val="none"/>
        <c:minorTickMark val="none"/>
        <c:tickLblPos val="nextTo"/>
        <c:crossAx val="4639232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1587662077861243E-3"/>
          <c:y val="3.204956168517669E-2"/>
          <c:w val="0.36636702067430521"/>
          <c:h val="0.914893854577649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829CF-2874-4B56-9982-9A5C315D44F6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8CB58-7D43-4881-A497-A97668615369}" type="datetimeFigureOut">
              <a:rPr lang="sv-SE" smtClean="0"/>
              <a:t>2017-08-25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2929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FC998-589C-4D68-B475-36A65EE68F98}" type="datetimeFigureOut">
              <a:rPr lang="sv-SE" smtClean="0"/>
              <a:t>2017-08-25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9D9EC-AEAC-410A-ADE7-8C2059243BB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anteckningar 7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29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46088" indent="-180975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04863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984250" indent="0" algn="l" defTabSz="914400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258888" indent="0" algn="l" defTabSz="914400" rtl="0" eaLnBrk="1" latinLnBrk="0" hangingPunct="1">
      <a:spcAft>
        <a:spcPts val="60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1159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712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7429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10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75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5867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840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9784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89550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2203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2201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33852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73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91227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7949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11610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16032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3347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6535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582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0344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1477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29158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5587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65791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0268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61519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91537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9765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5529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78670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4725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0041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33837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20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1819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415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640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8525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9D9EC-AEAC-410A-ADE7-8C2059243BB2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90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329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ktigaste kons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24000" y="288000"/>
            <a:ext cx="10800000" cy="540000"/>
          </a:xfrm>
        </p:spPr>
        <p:txBody>
          <a:bodyPr>
            <a:noAutofit/>
          </a:bodyPr>
          <a:lstStyle>
            <a:lvl1pPr>
              <a:defRPr sz="3200" b="0" i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24000" y="792000"/>
            <a:ext cx="10800000" cy="432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360000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 smtClean="0"/>
              <a:t>Symbol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832000" y="1224000"/>
            <a:ext cx="5940000" cy="54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980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k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472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278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ledning">
    <p:bg>
      <p:bgPr>
        <a:gradFill>
          <a:gsLst>
            <a:gs pos="0">
              <a:srgbClr val="6ACEE0"/>
            </a:gs>
            <a:gs pos="100000">
              <a:srgbClr val="00AED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 userDrawn="1"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 userDrawn="1"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Ellips 12"/>
          <p:cNvSpPr/>
          <p:nvPr userDrawn="1"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rgbClr val="CCEF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80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Inledning"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 userDrawn="1"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 userDrawn="1"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Ellips 12"/>
          <p:cNvSpPr/>
          <p:nvPr userDrawn="1"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606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Inledning"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1"/>
          <p:cNvSpPr/>
          <p:nvPr userDrawn="1"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2"/>
          <p:cNvSpPr/>
          <p:nvPr userDrawn="1"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/>
          <p:cNvSpPr/>
          <p:nvPr userDrawn="1"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reeform 9"/>
          <p:cNvSpPr>
            <a:spLocks/>
          </p:cNvSpPr>
          <p:nvPr userDrawn="1"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5"/>
          <p:cNvSpPr>
            <a:spLocks/>
          </p:cNvSpPr>
          <p:nvPr userDrawn="1"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Ellips 12"/>
          <p:cNvSpPr/>
          <p:nvPr userDrawn="1"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reeform 5"/>
          <p:cNvSpPr>
            <a:spLocks/>
          </p:cNvSpPr>
          <p:nvPr userDrawn="1"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rgbClr val="FFFDF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 userDrawn="1"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070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ledning_utan moln">
    <p:bg>
      <p:bgPr>
        <a:gradFill>
          <a:gsLst>
            <a:gs pos="0">
              <a:srgbClr val="6ACEE0"/>
            </a:gs>
            <a:gs pos="100000">
              <a:srgbClr val="00AED7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>
            <a:spLocks/>
          </p:cNvSpPr>
          <p:nvPr userDrawn="1"/>
        </p:nvSpPr>
        <p:spPr bwMode="auto">
          <a:xfrm>
            <a:off x="369888" y="1731963"/>
            <a:ext cx="10058400" cy="4495800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6356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69234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1578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353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265583"/>
            <a:ext cx="10515600" cy="520810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925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23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xt bkg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5760000" y="756000"/>
            <a:ext cx="5940000" cy="58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4175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2699696"/>
            <a:ext cx="10515600" cy="1319239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bild 4"/>
          <p:cNvSpPr>
            <a:spLocks noGrp="1"/>
          </p:cNvSpPr>
          <p:nvPr>
            <p:ph type="pic" sz="quarter" idx="10"/>
          </p:nvPr>
        </p:nvSpPr>
        <p:spPr>
          <a:xfrm>
            <a:off x="5252218" y="1270230"/>
            <a:ext cx="1687564" cy="16875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89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540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19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01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nehåll i domen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med rundade hörn 2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9720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a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52000" y="288000"/>
            <a:ext cx="10800000" cy="540000"/>
          </a:xfrm>
        </p:spPr>
        <p:txBody>
          <a:bodyPr>
            <a:noAutofit/>
          </a:bodyPr>
          <a:lstStyle>
            <a:lvl1pPr>
              <a:defRPr sz="3600" b="0" i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152000" y="792000"/>
            <a:ext cx="10800000" cy="432000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 hasCustomPrompt="1"/>
          </p:nvPr>
        </p:nvSpPr>
        <p:spPr>
          <a:xfrm>
            <a:off x="216000" y="288000"/>
            <a:ext cx="864000" cy="864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 smtClean="0"/>
              <a:t>Symbol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895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råden jämför alla kontor och bolag"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med rundade hörn 5"/>
          <p:cNvSpPr/>
          <p:nvPr userDrawn="1"/>
        </p:nvSpPr>
        <p:spPr>
          <a:xfrm>
            <a:off x="288000" y="288000"/>
            <a:ext cx="11617200" cy="6282000"/>
          </a:xfrm>
          <a:prstGeom prst="roundRect">
            <a:avLst>
              <a:gd name="adj" fmla="val 57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24000" y="288000"/>
            <a:ext cx="10800000" cy="540000"/>
          </a:xfrm>
        </p:spPr>
        <p:txBody>
          <a:bodyPr>
            <a:noAutofit/>
          </a:bodyPr>
          <a:lstStyle>
            <a:lvl1pPr>
              <a:defRPr sz="3200" b="0" i="0"/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24000" y="792000"/>
            <a:ext cx="10800000" cy="432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360000"/>
            <a:ext cx="720000" cy="720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sv-SE" dirty="0" smtClean="0"/>
              <a:t>Symbol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1"/>
          </p:nvPr>
        </p:nvSpPr>
        <p:spPr>
          <a:xfrm>
            <a:off x="1224000" y="1224000"/>
            <a:ext cx="10080000" cy="563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0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265583"/>
            <a:ext cx="10515600" cy="4911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566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60" r:id="rId8"/>
    <p:sldLayoutId id="2147483661" r:id="rId9"/>
    <p:sldLayoutId id="2147483662" r:id="rId10"/>
    <p:sldLayoutId id="2147483664" r:id="rId11"/>
    <p:sldLayoutId id="2147483655" r:id="rId12"/>
    <p:sldLayoutId id="2147483665" r:id="rId13"/>
    <p:sldLayoutId id="2147483667" r:id="rId14"/>
    <p:sldLayoutId id="2147483668" r:id="rId15"/>
    <p:sldLayoutId id="2147483666" r:id="rId16"/>
    <p:sldLayoutId id="2147483656" r:id="rId17"/>
    <p:sldLayoutId id="2147483657" r:id="rId18"/>
    <p:sldLayoutId id="2147483658" r:id="rId19"/>
    <p:sldLayoutId id="2147483659" r:id="rId20"/>
    <p:sldLayoutId id="2147483669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chart" Target="../charts/char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chart" Target="../charts/chart45.xml"/><Relationship Id="rId4" Type="http://schemas.openxmlformats.org/officeDocument/2006/relationships/chart" Target="../charts/chart4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chart" Target="../charts/chart47.xml"/><Relationship Id="rId4" Type="http://schemas.openxmlformats.org/officeDocument/2006/relationships/chart" Target="../charts/char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1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chart" Target="../charts/chart1.xml"/><Relationship Id="rId9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Medarb och C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4" y="3255690"/>
            <a:ext cx="10800000" cy="3602310"/>
          </a:xfrm>
          <a:prstGeom prst="rect">
            <a:avLst/>
          </a:prstGeom>
        </p:spPr>
      </p:pic>
      <p:pic>
        <p:nvPicPr>
          <p:cNvPr id="16" name="Lets creat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0"/>
            <a:ext cx="14970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ktangel 21"/>
          <p:cNvSpPr/>
          <p:nvPr/>
        </p:nvSpPr>
        <p:spPr>
          <a:xfrm>
            <a:off x="0" y="5434836"/>
            <a:ext cx="12192000" cy="1440353"/>
          </a:xfrm>
          <a:prstGeom prst="rect">
            <a:avLst/>
          </a:prstGeom>
          <a:gradFill flip="none" rotWithShape="1">
            <a:gsLst>
              <a:gs pos="0">
                <a:srgbClr val="CCEFF7"/>
              </a:gs>
              <a:gs pos="100000">
                <a:schemeClr val="bg1"/>
              </a:gs>
            </a:gsLst>
            <a:lin ang="75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Överrubrik"/>
          <p:cNvSpPr txBox="1"/>
          <p:nvPr/>
        </p:nvSpPr>
        <p:spPr>
          <a:xfrm>
            <a:off x="575174" y="5619120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Sammanställning av resultatet från workshopparna</a:t>
            </a:r>
            <a:endParaRPr lang="sv-SE" b="1" dirty="0"/>
          </a:p>
        </p:txBody>
      </p:sp>
      <p:grpSp>
        <p:nvGrpSpPr>
          <p:cNvPr id="36" name="Grupp 35"/>
          <p:cNvGrpSpPr/>
          <p:nvPr/>
        </p:nvGrpSpPr>
        <p:grpSpPr>
          <a:xfrm>
            <a:off x="8776333" y="4696807"/>
            <a:ext cx="2870513" cy="2204588"/>
            <a:chOff x="2201124" y="1109546"/>
            <a:chExt cx="4695438" cy="3606152"/>
          </a:xfrm>
        </p:grpSpPr>
        <p:grpSp>
          <p:nvGrpSpPr>
            <p:cNvPr id="37" name="Group 4"/>
            <p:cNvGrpSpPr>
              <a:grpSpLocks noChangeAspect="1"/>
            </p:cNvGrpSpPr>
            <p:nvPr/>
          </p:nvGrpSpPr>
          <p:grpSpPr bwMode="auto">
            <a:xfrm>
              <a:off x="2201124" y="1109546"/>
              <a:ext cx="4695438" cy="3606152"/>
              <a:chOff x="1919" y="685"/>
              <a:chExt cx="4733" cy="3635"/>
            </a:xfrm>
          </p:grpSpPr>
          <p:sp>
            <p:nvSpPr>
              <p:cNvPr id="7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19" y="685"/>
                <a:ext cx="4733" cy="3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3" name="Rectangle 5"/>
              <p:cNvSpPr>
                <a:spLocks noChangeArrowheads="1"/>
              </p:cNvSpPr>
              <p:nvPr/>
            </p:nvSpPr>
            <p:spPr bwMode="auto">
              <a:xfrm>
                <a:off x="3796" y="3672"/>
                <a:ext cx="979" cy="582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4" name="Freeform 6"/>
              <p:cNvSpPr>
                <a:spLocks/>
              </p:cNvSpPr>
              <p:nvPr/>
            </p:nvSpPr>
            <p:spPr bwMode="auto">
              <a:xfrm>
                <a:off x="3438" y="4188"/>
                <a:ext cx="1695" cy="132"/>
              </a:xfrm>
              <a:custGeom>
                <a:avLst/>
                <a:gdLst>
                  <a:gd name="T0" fmla="*/ 199 w 5083"/>
                  <a:gd name="T1" fmla="*/ 397 h 397"/>
                  <a:gd name="T2" fmla="*/ 179 w 5083"/>
                  <a:gd name="T3" fmla="*/ 396 h 397"/>
                  <a:gd name="T4" fmla="*/ 140 w 5083"/>
                  <a:gd name="T5" fmla="*/ 389 h 397"/>
                  <a:gd name="T6" fmla="*/ 104 w 5083"/>
                  <a:gd name="T7" fmla="*/ 373 h 397"/>
                  <a:gd name="T8" fmla="*/ 72 w 5083"/>
                  <a:gd name="T9" fmla="*/ 352 h 397"/>
                  <a:gd name="T10" fmla="*/ 45 w 5083"/>
                  <a:gd name="T11" fmla="*/ 325 h 397"/>
                  <a:gd name="T12" fmla="*/ 24 w 5083"/>
                  <a:gd name="T13" fmla="*/ 293 h 397"/>
                  <a:gd name="T14" fmla="*/ 9 w 5083"/>
                  <a:gd name="T15" fmla="*/ 257 h 397"/>
                  <a:gd name="T16" fmla="*/ 1 w 5083"/>
                  <a:gd name="T17" fmla="*/ 218 h 397"/>
                  <a:gd name="T18" fmla="*/ 0 w 5083"/>
                  <a:gd name="T19" fmla="*/ 198 h 397"/>
                  <a:gd name="T20" fmla="*/ 1 w 5083"/>
                  <a:gd name="T21" fmla="*/ 178 h 397"/>
                  <a:gd name="T22" fmla="*/ 9 w 5083"/>
                  <a:gd name="T23" fmla="*/ 139 h 397"/>
                  <a:gd name="T24" fmla="*/ 24 w 5083"/>
                  <a:gd name="T25" fmla="*/ 104 h 397"/>
                  <a:gd name="T26" fmla="*/ 45 w 5083"/>
                  <a:gd name="T27" fmla="*/ 72 h 397"/>
                  <a:gd name="T28" fmla="*/ 72 w 5083"/>
                  <a:gd name="T29" fmla="*/ 45 h 397"/>
                  <a:gd name="T30" fmla="*/ 104 w 5083"/>
                  <a:gd name="T31" fmla="*/ 23 h 397"/>
                  <a:gd name="T32" fmla="*/ 140 w 5083"/>
                  <a:gd name="T33" fmla="*/ 8 h 397"/>
                  <a:gd name="T34" fmla="*/ 179 w 5083"/>
                  <a:gd name="T35" fmla="*/ 0 h 397"/>
                  <a:gd name="T36" fmla="*/ 4884 w 5083"/>
                  <a:gd name="T37" fmla="*/ 0 h 397"/>
                  <a:gd name="T38" fmla="*/ 4904 w 5083"/>
                  <a:gd name="T39" fmla="*/ 0 h 397"/>
                  <a:gd name="T40" fmla="*/ 4943 w 5083"/>
                  <a:gd name="T41" fmla="*/ 8 h 397"/>
                  <a:gd name="T42" fmla="*/ 4979 w 5083"/>
                  <a:gd name="T43" fmla="*/ 23 h 397"/>
                  <a:gd name="T44" fmla="*/ 5011 w 5083"/>
                  <a:gd name="T45" fmla="*/ 45 h 397"/>
                  <a:gd name="T46" fmla="*/ 5038 w 5083"/>
                  <a:gd name="T47" fmla="*/ 72 h 397"/>
                  <a:gd name="T48" fmla="*/ 5059 w 5083"/>
                  <a:gd name="T49" fmla="*/ 104 h 397"/>
                  <a:gd name="T50" fmla="*/ 5074 w 5083"/>
                  <a:gd name="T51" fmla="*/ 139 h 397"/>
                  <a:gd name="T52" fmla="*/ 5082 w 5083"/>
                  <a:gd name="T53" fmla="*/ 178 h 397"/>
                  <a:gd name="T54" fmla="*/ 5083 w 5083"/>
                  <a:gd name="T55" fmla="*/ 198 h 397"/>
                  <a:gd name="T56" fmla="*/ 5082 w 5083"/>
                  <a:gd name="T57" fmla="*/ 218 h 397"/>
                  <a:gd name="T58" fmla="*/ 5074 w 5083"/>
                  <a:gd name="T59" fmla="*/ 257 h 397"/>
                  <a:gd name="T60" fmla="*/ 5059 w 5083"/>
                  <a:gd name="T61" fmla="*/ 293 h 397"/>
                  <a:gd name="T62" fmla="*/ 5038 w 5083"/>
                  <a:gd name="T63" fmla="*/ 325 h 397"/>
                  <a:gd name="T64" fmla="*/ 5011 w 5083"/>
                  <a:gd name="T65" fmla="*/ 352 h 397"/>
                  <a:gd name="T66" fmla="*/ 4979 w 5083"/>
                  <a:gd name="T67" fmla="*/ 373 h 397"/>
                  <a:gd name="T68" fmla="*/ 4943 w 5083"/>
                  <a:gd name="T69" fmla="*/ 389 h 397"/>
                  <a:gd name="T70" fmla="*/ 4904 w 5083"/>
                  <a:gd name="T71" fmla="*/ 396 h 397"/>
                  <a:gd name="T72" fmla="*/ 4884 w 5083"/>
                  <a:gd name="T73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83" h="397">
                    <a:moveTo>
                      <a:pt x="4884" y="397"/>
                    </a:moveTo>
                    <a:lnTo>
                      <a:pt x="199" y="397"/>
                    </a:lnTo>
                    <a:lnTo>
                      <a:pt x="199" y="397"/>
                    </a:lnTo>
                    <a:lnTo>
                      <a:pt x="179" y="396"/>
                    </a:lnTo>
                    <a:lnTo>
                      <a:pt x="158" y="393"/>
                    </a:lnTo>
                    <a:lnTo>
                      <a:pt x="140" y="389"/>
                    </a:lnTo>
                    <a:lnTo>
                      <a:pt x="122" y="382"/>
                    </a:lnTo>
                    <a:lnTo>
                      <a:pt x="104" y="373"/>
                    </a:lnTo>
                    <a:lnTo>
                      <a:pt x="87" y="364"/>
                    </a:lnTo>
                    <a:lnTo>
                      <a:pt x="72" y="352"/>
                    </a:lnTo>
                    <a:lnTo>
                      <a:pt x="58" y="339"/>
                    </a:lnTo>
                    <a:lnTo>
                      <a:pt x="45" y="325"/>
                    </a:lnTo>
                    <a:lnTo>
                      <a:pt x="34" y="309"/>
                    </a:lnTo>
                    <a:lnTo>
                      <a:pt x="24" y="293"/>
                    </a:lnTo>
                    <a:lnTo>
                      <a:pt x="15" y="275"/>
                    </a:lnTo>
                    <a:lnTo>
                      <a:pt x="9" y="257"/>
                    </a:lnTo>
                    <a:lnTo>
                      <a:pt x="3" y="238"/>
                    </a:lnTo>
                    <a:lnTo>
                      <a:pt x="1" y="21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0" y="198"/>
                    </a:lnTo>
                    <a:lnTo>
                      <a:pt x="1" y="178"/>
                    </a:lnTo>
                    <a:lnTo>
                      <a:pt x="3" y="158"/>
                    </a:lnTo>
                    <a:lnTo>
                      <a:pt x="9" y="139"/>
                    </a:lnTo>
                    <a:lnTo>
                      <a:pt x="15" y="120"/>
                    </a:lnTo>
                    <a:lnTo>
                      <a:pt x="24" y="104"/>
                    </a:lnTo>
                    <a:lnTo>
                      <a:pt x="34" y="87"/>
                    </a:lnTo>
                    <a:lnTo>
                      <a:pt x="45" y="72"/>
                    </a:lnTo>
                    <a:lnTo>
                      <a:pt x="58" y="58"/>
                    </a:lnTo>
                    <a:lnTo>
                      <a:pt x="72" y="45"/>
                    </a:lnTo>
                    <a:lnTo>
                      <a:pt x="87" y="33"/>
                    </a:lnTo>
                    <a:lnTo>
                      <a:pt x="104" y="23"/>
                    </a:lnTo>
                    <a:lnTo>
                      <a:pt x="122" y="15"/>
                    </a:lnTo>
                    <a:lnTo>
                      <a:pt x="140" y="8"/>
                    </a:lnTo>
                    <a:lnTo>
                      <a:pt x="158" y="3"/>
                    </a:lnTo>
                    <a:lnTo>
                      <a:pt x="179" y="0"/>
                    </a:lnTo>
                    <a:lnTo>
                      <a:pt x="199" y="0"/>
                    </a:lnTo>
                    <a:lnTo>
                      <a:pt x="4884" y="0"/>
                    </a:lnTo>
                    <a:lnTo>
                      <a:pt x="4884" y="0"/>
                    </a:lnTo>
                    <a:lnTo>
                      <a:pt x="4904" y="0"/>
                    </a:lnTo>
                    <a:lnTo>
                      <a:pt x="4925" y="3"/>
                    </a:lnTo>
                    <a:lnTo>
                      <a:pt x="4943" y="8"/>
                    </a:lnTo>
                    <a:lnTo>
                      <a:pt x="4961" y="15"/>
                    </a:lnTo>
                    <a:lnTo>
                      <a:pt x="4979" y="23"/>
                    </a:lnTo>
                    <a:lnTo>
                      <a:pt x="4996" y="33"/>
                    </a:lnTo>
                    <a:lnTo>
                      <a:pt x="5011" y="45"/>
                    </a:lnTo>
                    <a:lnTo>
                      <a:pt x="5025" y="58"/>
                    </a:lnTo>
                    <a:lnTo>
                      <a:pt x="5038" y="72"/>
                    </a:lnTo>
                    <a:lnTo>
                      <a:pt x="5049" y="87"/>
                    </a:lnTo>
                    <a:lnTo>
                      <a:pt x="5059" y="104"/>
                    </a:lnTo>
                    <a:lnTo>
                      <a:pt x="5068" y="120"/>
                    </a:lnTo>
                    <a:lnTo>
                      <a:pt x="5074" y="139"/>
                    </a:lnTo>
                    <a:lnTo>
                      <a:pt x="5080" y="158"/>
                    </a:lnTo>
                    <a:lnTo>
                      <a:pt x="5082" y="178"/>
                    </a:lnTo>
                    <a:lnTo>
                      <a:pt x="5083" y="198"/>
                    </a:lnTo>
                    <a:lnTo>
                      <a:pt x="5083" y="198"/>
                    </a:lnTo>
                    <a:lnTo>
                      <a:pt x="5083" y="198"/>
                    </a:lnTo>
                    <a:lnTo>
                      <a:pt x="5082" y="218"/>
                    </a:lnTo>
                    <a:lnTo>
                      <a:pt x="5080" y="238"/>
                    </a:lnTo>
                    <a:lnTo>
                      <a:pt x="5074" y="257"/>
                    </a:lnTo>
                    <a:lnTo>
                      <a:pt x="5068" y="275"/>
                    </a:lnTo>
                    <a:lnTo>
                      <a:pt x="5059" y="293"/>
                    </a:lnTo>
                    <a:lnTo>
                      <a:pt x="5049" y="309"/>
                    </a:lnTo>
                    <a:lnTo>
                      <a:pt x="5038" y="325"/>
                    </a:lnTo>
                    <a:lnTo>
                      <a:pt x="5025" y="339"/>
                    </a:lnTo>
                    <a:lnTo>
                      <a:pt x="5011" y="352"/>
                    </a:lnTo>
                    <a:lnTo>
                      <a:pt x="4996" y="364"/>
                    </a:lnTo>
                    <a:lnTo>
                      <a:pt x="4979" y="373"/>
                    </a:lnTo>
                    <a:lnTo>
                      <a:pt x="4961" y="382"/>
                    </a:lnTo>
                    <a:lnTo>
                      <a:pt x="4943" y="389"/>
                    </a:lnTo>
                    <a:lnTo>
                      <a:pt x="4925" y="393"/>
                    </a:lnTo>
                    <a:lnTo>
                      <a:pt x="4904" y="396"/>
                    </a:lnTo>
                    <a:lnTo>
                      <a:pt x="4884" y="397"/>
                    </a:lnTo>
                    <a:lnTo>
                      <a:pt x="4884" y="39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5" name="Freeform 7"/>
              <p:cNvSpPr>
                <a:spLocks/>
              </p:cNvSpPr>
              <p:nvPr/>
            </p:nvSpPr>
            <p:spPr bwMode="auto">
              <a:xfrm>
                <a:off x="1919" y="685"/>
                <a:ext cx="4733" cy="135"/>
              </a:xfrm>
              <a:custGeom>
                <a:avLst/>
                <a:gdLst>
                  <a:gd name="T0" fmla="*/ 14199 w 14199"/>
                  <a:gd name="T1" fmla="*/ 405 h 405"/>
                  <a:gd name="T2" fmla="*/ 0 w 14199"/>
                  <a:gd name="T3" fmla="*/ 318 h 405"/>
                  <a:gd name="T4" fmla="*/ 0 w 14199"/>
                  <a:gd name="T5" fmla="*/ 302 h 405"/>
                  <a:gd name="T6" fmla="*/ 4 w 14199"/>
                  <a:gd name="T7" fmla="*/ 270 h 405"/>
                  <a:gd name="T8" fmla="*/ 9 w 14199"/>
                  <a:gd name="T9" fmla="*/ 239 h 405"/>
                  <a:gd name="T10" fmla="*/ 19 w 14199"/>
                  <a:gd name="T11" fmla="*/ 208 h 405"/>
                  <a:gd name="T12" fmla="*/ 32 w 14199"/>
                  <a:gd name="T13" fmla="*/ 180 h 405"/>
                  <a:gd name="T14" fmla="*/ 46 w 14199"/>
                  <a:gd name="T15" fmla="*/ 153 h 405"/>
                  <a:gd name="T16" fmla="*/ 63 w 14199"/>
                  <a:gd name="T17" fmla="*/ 128 h 405"/>
                  <a:gd name="T18" fmla="*/ 83 w 14199"/>
                  <a:gd name="T19" fmla="*/ 104 h 405"/>
                  <a:gd name="T20" fmla="*/ 104 w 14199"/>
                  <a:gd name="T21" fmla="*/ 83 h 405"/>
                  <a:gd name="T22" fmla="*/ 128 w 14199"/>
                  <a:gd name="T23" fmla="*/ 63 h 405"/>
                  <a:gd name="T24" fmla="*/ 153 w 14199"/>
                  <a:gd name="T25" fmla="*/ 46 h 405"/>
                  <a:gd name="T26" fmla="*/ 180 w 14199"/>
                  <a:gd name="T27" fmla="*/ 31 h 405"/>
                  <a:gd name="T28" fmla="*/ 208 w 14199"/>
                  <a:gd name="T29" fmla="*/ 19 h 405"/>
                  <a:gd name="T30" fmla="*/ 239 w 14199"/>
                  <a:gd name="T31" fmla="*/ 9 h 405"/>
                  <a:gd name="T32" fmla="*/ 270 w 14199"/>
                  <a:gd name="T33" fmla="*/ 4 h 405"/>
                  <a:gd name="T34" fmla="*/ 302 w 14199"/>
                  <a:gd name="T35" fmla="*/ 0 h 405"/>
                  <a:gd name="T36" fmla="*/ 13881 w 14199"/>
                  <a:gd name="T37" fmla="*/ 0 h 405"/>
                  <a:gd name="T38" fmla="*/ 13897 w 14199"/>
                  <a:gd name="T39" fmla="*/ 0 h 405"/>
                  <a:gd name="T40" fmla="*/ 13929 w 14199"/>
                  <a:gd name="T41" fmla="*/ 4 h 405"/>
                  <a:gd name="T42" fmla="*/ 13960 w 14199"/>
                  <a:gd name="T43" fmla="*/ 9 h 405"/>
                  <a:gd name="T44" fmla="*/ 13991 w 14199"/>
                  <a:gd name="T45" fmla="*/ 19 h 405"/>
                  <a:gd name="T46" fmla="*/ 14019 w 14199"/>
                  <a:gd name="T47" fmla="*/ 31 h 405"/>
                  <a:gd name="T48" fmla="*/ 14046 w 14199"/>
                  <a:gd name="T49" fmla="*/ 46 h 405"/>
                  <a:gd name="T50" fmla="*/ 14071 w 14199"/>
                  <a:gd name="T51" fmla="*/ 63 h 405"/>
                  <a:gd name="T52" fmla="*/ 14095 w 14199"/>
                  <a:gd name="T53" fmla="*/ 83 h 405"/>
                  <a:gd name="T54" fmla="*/ 14116 w 14199"/>
                  <a:gd name="T55" fmla="*/ 104 h 405"/>
                  <a:gd name="T56" fmla="*/ 14136 w 14199"/>
                  <a:gd name="T57" fmla="*/ 128 h 405"/>
                  <a:gd name="T58" fmla="*/ 14153 w 14199"/>
                  <a:gd name="T59" fmla="*/ 153 h 405"/>
                  <a:gd name="T60" fmla="*/ 14168 w 14199"/>
                  <a:gd name="T61" fmla="*/ 180 h 405"/>
                  <a:gd name="T62" fmla="*/ 14180 w 14199"/>
                  <a:gd name="T63" fmla="*/ 208 h 405"/>
                  <a:gd name="T64" fmla="*/ 14190 w 14199"/>
                  <a:gd name="T65" fmla="*/ 239 h 405"/>
                  <a:gd name="T66" fmla="*/ 14195 w 14199"/>
                  <a:gd name="T67" fmla="*/ 270 h 405"/>
                  <a:gd name="T68" fmla="*/ 14199 w 14199"/>
                  <a:gd name="T69" fmla="*/ 302 h 405"/>
                  <a:gd name="T70" fmla="*/ 14199 w 14199"/>
                  <a:gd name="T71" fmla="*/ 318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199" h="405">
                    <a:moveTo>
                      <a:pt x="14199" y="318"/>
                    </a:moveTo>
                    <a:lnTo>
                      <a:pt x="14199" y="405"/>
                    </a:lnTo>
                    <a:lnTo>
                      <a:pt x="0" y="405"/>
                    </a:lnTo>
                    <a:lnTo>
                      <a:pt x="0" y="318"/>
                    </a:lnTo>
                    <a:lnTo>
                      <a:pt x="0" y="318"/>
                    </a:lnTo>
                    <a:lnTo>
                      <a:pt x="0" y="302"/>
                    </a:lnTo>
                    <a:lnTo>
                      <a:pt x="1" y="285"/>
                    </a:lnTo>
                    <a:lnTo>
                      <a:pt x="4" y="270"/>
                    </a:lnTo>
                    <a:lnTo>
                      <a:pt x="6" y="254"/>
                    </a:lnTo>
                    <a:lnTo>
                      <a:pt x="9" y="239"/>
                    </a:lnTo>
                    <a:lnTo>
                      <a:pt x="14" y="224"/>
                    </a:lnTo>
                    <a:lnTo>
                      <a:pt x="19" y="208"/>
                    </a:lnTo>
                    <a:lnTo>
                      <a:pt x="25" y="194"/>
                    </a:lnTo>
                    <a:lnTo>
                      <a:pt x="32" y="180"/>
                    </a:lnTo>
                    <a:lnTo>
                      <a:pt x="38" y="167"/>
                    </a:lnTo>
                    <a:lnTo>
                      <a:pt x="46" y="153"/>
                    </a:lnTo>
                    <a:lnTo>
                      <a:pt x="54" y="140"/>
                    </a:lnTo>
                    <a:lnTo>
                      <a:pt x="63" y="128"/>
                    </a:lnTo>
                    <a:lnTo>
                      <a:pt x="72" y="116"/>
                    </a:lnTo>
                    <a:lnTo>
                      <a:pt x="83" y="104"/>
                    </a:lnTo>
                    <a:lnTo>
                      <a:pt x="93" y="93"/>
                    </a:lnTo>
                    <a:lnTo>
                      <a:pt x="104" y="83"/>
                    </a:lnTo>
                    <a:lnTo>
                      <a:pt x="116" y="72"/>
                    </a:lnTo>
                    <a:lnTo>
                      <a:pt x="128" y="63"/>
                    </a:lnTo>
                    <a:lnTo>
                      <a:pt x="141" y="54"/>
                    </a:lnTo>
                    <a:lnTo>
                      <a:pt x="153" y="46"/>
                    </a:lnTo>
                    <a:lnTo>
                      <a:pt x="167" y="38"/>
                    </a:lnTo>
                    <a:lnTo>
                      <a:pt x="180" y="31"/>
                    </a:lnTo>
                    <a:lnTo>
                      <a:pt x="194" y="25"/>
                    </a:lnTo>
                    <a:lnTo>
                      <a:pt x="208" y="19"/>
                    </a:lnTo>
                    <a:lnTo>
                      <a:pt x="224" y="14"/>
                    </a:lnTo>
                    <a:lnTo>
                      <a:pt x="239" y="9"/>
                    </a:lnTo>
                    <a:lnTo>
                      <a:pt x="254" y="6"/>
                    </a:lnTo>
                    <a:lnTo>
                      <a:pt x="270" y="4"/>
                    </a:lnTo>
                    <a:lnTo>
                      <a:pt x="285" y="1"/>
                    </a:lnTo>
                    <a:lnTo>
                      <a:pt x="302" y="0"/>
                    </a:lnTo>
                    <a:lnTo>
                      <a:pt x="318" y="0"/>
                    </a:lnTo>
                    <a:lnTo>
                      <a:pt x="13881" y="0"/>
                    </a:lnTo>
                    <a:lnTo>
                      <a:pt x="13881" y="0"/>
                    </a:lnTo>
                    <a:lnTo>
                      <a:pt x="13897" y="0"/>
                    </a:lnTo>
                    <a:lnTo>
                      <a:pt x="13914" y="1"/>
                    </a:lnTo>
                    <a:lnTo>
                      <a:pt x="13929" y="4"/>
                    </a:lnTo>
                    <a:lnTo>
                      <a:pt x="13945" y="6"/>
                    </a:lnTo>
                    <a:lnTo>
                      <a:pt x="13960" y="9"/>
                    </a:lnTo>
                    <a:lnTo>
                      <a:pt x="13975" y="14"/>
                    </a:lnTo>
                    <a:lnTo>
                      <a:pt x="13991" y="19"/>
                    </a:lnTo>
                    <a:lnTo>
                      <a:pt x="14005" y="25"/>
                    </a:lnTo>
                    <a:lnTo>
                      <a:pt x="14019" y="31"/>
                    </a:lnTo>
                    <a:lnTo>
                      <a:pt x="14032" y="38"/>
                    </a:lnTo>
                    <a:lnTo>
                      <a:pt x="14046" y="46"/>
                    </a:lnTo>
                    <a:lnTo>
                      <a:pt x="14059" y="54"/>
                    </a:lnTo>
                    <a:lnTo>
                      <a:pt x="14071" y="63"/>
                    </a:lnTo>
                    <a:lnTo>
                      <a:pt x="14083" y="72"/>
                    </a:lnTo>
                    <a:lnTo>
                      <a:pt x="14095" y="83"/>
                    </a:lnTo>
                    <a:lnTo>
                      <a:pt x="14106" y="93"/>
                    </a:lnTo>
                    <a:lnTo>
                      <a:pt x="14116" y="104"/>
                    </a:lnTo>
                    <a:lnTo>
                      <a:pt x="14127" y="116"/>
                    </a:lnTo>
                    <a:lnTo>
                      <a:pt x="14136" y="128"/>
                    </a:lnTo>
                    <a:lnTo>
                      <a:pt x="14145" y="140"/>
                    </a:lnTo>
                    <a:lnTo>
                      <a:pt x="14153" y="153"/>
                    </a:lnTo>
                    <a:lnTo>
                      <a:pt x="14161" y="167"/>
                    </a:lnTo>
                    <a:lnTo>
                      <a:pt x="14168" y="180"/>
                    </a:lnTo>
                    <a:lnTo>
                      <a:pt x="14174" y="194"/>
                    </a:lnTo>
                    <a:lnTo>
                      <a:pt x="14180" y="208"/>
                    </a:lnTo>
                    <a:lnTo>
                      <a:pt x="14185" y="224"/>
                    </a:lnTo>
                    <a:lnTo>
                      <a:pt x="14190" y="239"/>
                    </a:lnTo>
                    <a:lnTo>
                      <a:pt x="14193" y="254"/>
                    </a:lnTo>
                    <a:lnTo>
                      <a:pt x="14195" y="270"/>
                    </a:lnTo>
                    <a:lnTo>
                      <a:pt x="14198" y="285"/>
                    </a:lnTo>
                    <a:lnTo>
                      <a:pt x="14199" y="302"/>
                    </a:lnTo>
                    <a:lnTo>
                      <a:pt x="14199" y="318"/>
                    </a:lnTo>
                    <a:lnTo>
                      <a:pt x="14199" y="318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6" name="Freeform 8"/>
              <p:cNvSpPr>
                <a:spLocks/>
              </p:cNvSpPr>
              <p:nvPr/>
            </p:nvSpPr>
            <p:spPr bwMode="auto">
              <a:xfrm>
                <a:off x="1919" y="820"/>
                <a:ext cx="4733" cy="2933"/>
              </a:xfrm>
              <a:custGeom>
                <a:avLst/>
                <a:gdLst>
                  <a:gd name="T0" fmla="*/ 14199 w 14199"/>
                  <a:gd name="T1" fmla="*/ 8481 h 8799"/>
                  <a:gd name="T2" fmla="*/ 14199 w 14199"/>
                  <a:gd name="T3" fmla="*/ 8497 h 8799"/>
                  <a:gd name="T4" fmla="*/ 14195 w 14199"/>
                  <a:gd name="T5" fmla="*/ 8529 h 8799"/>
                  <a:gd name="T6" fmla="*/ 14190 w 14199"/>
                  <a:gd name="T7" fmla="*/ 8560 h 8799"/>
                  <a:gd name="T8" fmla="*/ 14180 w 14199"/>
                  <a:gd name="T9" fmla="*/ 8590 h 8799"/>
                  <a:gd name="T10" fmla="*/ 14168 w 14199"/>
                  <a:gd name="T11" fmla="*/ 8619 h 8799"/>
                  <a:gd name="T12" fmla="*/ 14153 w 14199"/>
                  <a:gd name="T13" fmla="*/ 8645 h 8799"/>
                  <a:gd name="T14" fmla="*/ 14136 w 14199"/>
                  <a:gd name="T15" fmla="*/ 8671 h 8799"/>
                  <a:gd name="T16" fmla="*/ 14116 w 14199"/>
                  <a:gd name="T17" fmla="*/ 8695 h 8799"/>
                  <a:gd name="T18" fmla="*/ 14095 w 14199"/>
                  <a:gd name="T19" fmla="*/ 8716 h 8799"/>
                  <a:gd name="T20" fmla="*/ 14071 w 14199"/>
                  <a:gd name="T21" fmla="*/ 8735 h 8799"/>
                  <a:gd name="T22" fmla="*/ 14046 w 14199"/>
                  <a:gd name="T23" fmla="*/ 8753 h 8799"/>
                  <a:gd name="T24" fmla="*/ 14019 w 14199"/>
                  <a:gd name="T25" fmla="*/ 8767 h 8799"/>
                  <a:gd name="T26" fmla="*/ 13991 w 14199"/>
                  <a:gd name="T27" fmla="*/ 8780 h 8799"/>
                  <a:gd name="T28" fmla="*/ 13960 w 14199"/>
                  <a:gd name="T29" fmla="*/ 8788 h 8799"/>
                  <a:gd name="T30" fmla="*/ 13929 w 14199"/>
                  <a:gd name="T31" fmla="*/ 8795 h 8799"/>
                  <a:gd name="T32" fmla="*/ 13897 w 14199"/>
                  <a:gd name="T33" fmla="*/ 8799 h 8799"/>
                  <a:gd name="T34" fmla="*/ 318 w 14199"/>
                  <a:gd name="T35" fmla="*/ 8799 h 8799"/>
                  <a:gd name="T36" fmla="*/ 302 w 14199"/>
                  <a:gd name="T37" fmla="*/ 8799 h 8799"/>
                  <a:gd name="T38" fmla="*/ 270 w 14199"/>
                  <a:gd name="T39" fmla="*/ 8795 h 8799"/>
                  <a:gd name="T40" fmla="*/ 239 w 14199"/>
                  <a:gd name="T41" fmla="*/ 8788 h 8799"/>
                  <a:gd name="T42" fmla="*/ 208 w 14199"/>
                  <a:gd name="T43" fmla="*/ 8780 h 8799"/>
                  <a:gd name="T44" fmla="*/ 180 w 14199"/>
                  <a:gd name="T45" fmla="*/ 8767 h 8799"/>
                  <a:gd name="T46" fmla="*/ 153 w 14199"/>
                  <a:gd name="T47" fmla="*/ 8753 h 8799"/>
                  <a:gd name="T48" fmla="*/ 128 w 14199"/>
                  <a:gd name="T49" fmla="*/ 8735 h 8799"/>
                  <a:gd name="T50" fmla="*/ 104 w 14199"/>
                  <a:gd name="T51" fmla="*/ 8716 h 8799"/>
                  <a:gd name="T52" fmla="*/ 83 w 14199"/>
                  <a:gd name="T53" fmla="*/ 8695 h 8799"/>
                  <a:gd name="T54" fmla="*/ 63 w 14199"/>
                  <a:gd name="T55" fmla="*/ 8671 h 8799"/>
                  <a:gd name="T56" fmla="*/ 46 w 14199"/>
                  <a:gd name="T57" fmla="*/ 8645 h 8799"/>
                  <a:gd name="T58" fmla="*/ 32 w 14199"/>
                  <a:gd name="T59" fmla="*/ 8619 h 8799"/>
                  <a:gd name="T60" fmla="*/ 19 w 14199"/>
                  <a:gd name="T61" fmla="*/ 8590 h 8799"/>
                  <a:gd name="T62" fmla="*/ 9 w 14199"/>
                  <a:gd name="T63" fmla="*/ 8560 h 8799"/>
                  <a:gd name="T64" fmla="*/ 4 w 14199"/>
                  <a:gd name="T65" fmla="*/ 8529 h 8799"/>
                  <a:gd name="T66" fmla="*/ 0 w 14199"/>
                  <a:gd name="T67" fmla="*/ 8497 h 8799"/>
                  <a:gd name="T68" fmla="*/ 0 w 14199"/>
                  <a:gd name="T69" fmla="*/ 0 h 8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199" h="8799">
                    <a:moveTo>
                      <a:pt x="14199" y="0"/>
                    </a:moveTo>
                    <a:lnTo>
                      <a:pt x="14199" y="8481"/>
                    </a:lnTo>
                    <a:lnTo>
                      <a:pt x="14199" y="8481"/>
                    </a:lnTo>
                    <a:lnTo>
                      <a:pt x="14199" y="8497"/>
                    </a:lnTo>
                    <a:lnTo>
                      <a:pt x="14198" y="8513"/>
                    </a:lnTo>
                    <a:lnTo>
                      <a:pt x="14195" y="8529"/>
                    </a:lnTo>
                    <a:lnTo>
                      <a:pt x="14193" y="8545"/>
                    </a:lnTo>
                    <a:lnTo>
                      <a:pt x="14190" y="8560"/>
                    </a:lnTo>
                    <a:lnTo>
                      <a:pt x="14185" y="8575"/>
                    </a:lnTo>
                    <a:lnTo>
                      <a:pt x="14180" y="8590"/>
                    </a:lnTo>
                    <a:lnTo>
                      <a:pt x="14174" y="8605"/>
                    </a:lnTo>
                    <a:lnTo>
                      <a:pt x="14168" y="8619"/>
                    </a:lnTo>
                    <a:lnTo>
                      <a:pt x="14161" y="8632"/>
                    </a:lnTo>
                    <a:lnTo>
                      <a:pt x="14153" y="8645"/>
                    </a:lnTo>
                    <a:lnTo>
                      <a:pt x="14145" y="8658"/>
                    </a:lnTo>
                    <a:lnTo>
                      <a:pt x="14136" y="8671"/>
                    </a:lnTo>
                    <a:lnTo>
                      <a:pt x="14127" y="8683"/>
                    </a:lnTo>
                    <a:lnTo>
                      <a:pt x="14116" y="8695"/>
                    </a:lnTo>
                    <a:lnTo>
                      <a:pt x="14106" y="8706"/>
                    </a:lnTo>
                    <a:lnTo>
                      <a:pt x="14095" y="8716"/>
                    </a:lnTo>
                    <a:lnTo>
                      <a:pt x="14083" y="8726"/>
                    </a:lnTo>
                    <a:lnTo>
                      <a:pt x="14071" y="8735"/>
                    </a:lnTo>
                    <a:lnTo>
                      <a:pt x="14059" y="8745"/>
                    </a:lnTo>
                    <a:lnTo>
                      <a:pt x="14046" y="8753"/>
                    </a:lnTo>
                    <a:lnTo>
                      <a:pt x="14032" y="8760"/>
                    </a:lnTo>
                    <a:lnTo>
                      <a:pt x="14019" y="8767"/>
                    </a:lnTo>
                    <a:lnTo>
                      <a:pt x="14005" y="8774"/>
                    </a:lnTo>
                    <a:lnTo>
                      <a:pt x="13991" y="8780"/>
                    </a:lnTo>
                    <a:lnTo>
                      <a:pt x="13975" y="8785"/>
                    </a:lnTo>
                    <a:lnTo>
                      <a:pt x="13960" y="8788"/>
                    </a:lnTo>
                    <a:lnTo>
                      <a:pt x="13945" y="8792"/>
                    </a:lnTo>
                    <a:lnTo>
                      <a:pt x="13929" y="8795"/>
                    </a:lnTo>
                    <a:lnTo>
                      <a:pt x="13914" y="8797"/>
                    </a:lnTo>
                    <a:lnTo>
                      <a:pt x="13897" y="8799"/>
                    </a:lnTo>
                    <a:lnTo>
                      <a:pt x="13881" y="8799"/>
                    </a:lnTo>
                    <a:lnTo>
                      <a:pt x="318" y="8799"/>
                    </a:lnTo>
                    <a:lnTo>
                      <a:pt x="318" y="8799"/>
                    </a:lnTo>
                    <a:lnTo>
                      <a:pt x="302" y="8799"/>
                    </a:lnTo>
                    <a:lnTo>
                      <a:pt x="285" y="8797"/>
                    </a:lnTo>
                    <a:lnTo>
                      <a:pt x="270" y="8795"/>
                    </a:lnTo>
                    <a:lnTo>
                      <a:pt x="254" y="8792"/>
                    </a:lnTo>
                    <a:lnTo>
                      <a:pt x="239" y="8788"/>
                    </a:lnTo>
                    <a:lnTo>
                      <a:pt x="224" y="8785"/>
                    </a:lnTo>
                    <a:lnTo>
                      <a:pt x="208" y="8780"/>
                    </a:lnTo>
                    <a:lnTo>
                      <a:pt x="194" y="8774"/>
                    </a:lnTo>
                    <a:lnTo>
                      <a:pt x="180" y="8767"/>
                    </a:lnTo>
                    <a:lnTo>
                      <a:pt x="167" y="8760"/>
                    </a:lnTo>
                    <a:lnTo>
                      <a:pt x="153" y="8753"/>
                    </a:lnTo>
                    <a:lnTo>
                      <a:pt x="141" y="8745"/>
                    </a:lnTo>
                    <a:lnTo>
                      <a:pt x="128" y="8735"/>
                    </a:lnTo>
                    <a:lnTo>
                      <a:pt x="116" y="8726"/>
                    </a:lnTo>
                    <a:lnTo>
                      <a:pt x="104" y="8716"/>
                    </a:lnTo>
                    <a:lnTo>
                      <a:pt x="93" y="8706"/>
                    </a:lnTo>
                    <a:lnTo>
                      <a:pt x="83" y="8695"/>
                    </a:lnTo>
                    <a:lnTo>
                      <a:pt x="72" y="8683"/>
                    </a:lnTo>
                    <a:lnTo>
                      <a:pt x="63" y="8671"/>
                    </a:lnTo>
                    <a:lnTo>
                      <a:pt x="54" y="8658"/>
                    </a:lnTo>
                    <a:lnTo>
                      <a:pt x="46" y="8645"/>
                    </a:lnTo>
                    <a:lnTo>
                      <a:pt x="38" y="8632"/>
                    </a:lnTo>
                    <a:lnTo>
                      <a:pt x="32" y="8619"/>
                    </a:lnTo>
                    <a:lnTo>
                      <a:pt x="25" y="8605"/>
                    </a:lnTo>
                    <a:lnTo>
                      <a:pt x="19" y="8590"/>
                    </a:lnTo>
                    <a:lnTo>
                      <a:pt x="14" y="8575"/>
                    </a:lnTo>
                    <a:lnTo>
                      <a:pt x="9" y="8560"/>
                    </a:lnTo>
                    <a:lnTo>
                      <a:pt x="6" y="8545"/>
                    </a:lnTo>
                    <a:lnTo>
                      <a:pt x="4" y="8529"/>
                    </a:lnTo>
                    <a:lnTo>
                      <a:pt x="1" y="8513"/>
                    </a:lnTo>
                    <a:lnTo>
                      <a:pt x="0" y="8497"/>
                    </a:lnTo>
                    <a:lnTo>
                      <a:pt x="0" y="8481"/>
                    </a:lnTo>
                    <a:lnTo>
                      <a:pt x="0" y="0"/>
                    </a:lnTo>
                    <a:lnTo>
                      <a:pt x="14199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7" name="Rectangle 9"/>
              <p:cNvSpPr>
                <a:spLocks noChangeArrowheads="1"/>
              </p:cNvSpPr>
              <p:nvPr/>
            </p:nvSpPr>
            <p:spPr bwMode="auto">
              <a:xfrm>
                <a:off x="2054" y="820"/>
                <a:ext cx="4463" cy="25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8" name="Rectangle 10"/>
              <p:cNvSpPr>
                <a:spLocks noChangeArrowheads="1"/>
              </p:cNvSpPr>
              <p:nvPr/>
            </p:nvSpPr>
            <p:spPr bwMode="auto">
              <a:xfrm>
                <a:off x="6517" y="820"/>
                <a:ext cx="135" cy="255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79" name="Rectangle 11"/>
              <p:cNvSpPr>
                <a:spLocks noChangeArrowheads="1"/>
              </p:cNvSpPr>
              <p:nvPr/>
            </p:nvSpPr>
            <p:spPr bwMode="auto">
              <a:xfrm>
                <a:off x="1919" y="820"/>
                <a:ext cx="135" cy="2553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  <p:grpSp>
          <p:nvGrpSpPr>
            <p:cNvPr id="38" name="Grupp 37"/>
            <p:cNvGrpSpPr/>
            <p:nvPr/>
          </p:nvGrpSpPr>
          <p:grpSpPr>
            <a:xfrm>
              <a:off x="2779539" y="1382603"/>
              <a:ext cx="3439702" cy="2240345"/>
              <a:chOff x="2779539" y="1382603"/>
              <a:chExt cx="3439702" cy="2240345"/>
            </a:xfrm>
          </p:grpSpPr>
          <p:grpSp>
            <p:nvGrpSpPr>
              <p:cNvPr id="40" name="Grupp 39"/>
              <p:cNvGrpSpPr/>
              <p:nvPr/>
            </p:nvGrpSpPr>
            <p:grpSpPr>
              <a:xfrm>
                <a:off x="2779539" y="1382603"/>
                <a:ext cx="320006" cy="2240345"/>
                <a:chOff x="1951807" y="1301518"/>
                <a:chExt cx="720060" cy="5041099"/>
              </a:xfrm>
            </p:grpSpPr>
            <p:pic>
              <p:nvPicPr>
                <p:cNvPr id="48" name="Värderingar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5622617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49" name="Teknik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4758398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50" name="Kompetens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3894178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51" name="Jobb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3029958"/>
                  <a:ext cx="720000" cy="720000"/>
                </a:xfrm>
                <a:prstGeom prst="rect">
                  <a:avLst/>
                </a:prstGeom>
              </p:spPr>
            </p:pic>
            <p:pic>
              <p:nvPicPr>
                <p:cNvPr id="70" name="Next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07" y="2165738"/>
                  <a:ext cx="720060" cy="720000"/>
                </a:xfrm>
                <a:prstGeom prst="rect">
                  <a:avLst/>
                </a:prstGeom>
              </p:spPr>
            </p:pic>
            <p:pic>
              <p:nvPicPr>
                <p:cNvPr id="71" name="Befolkning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51837" y="1301518"/>
                  <a:ext cx="720000" cy="720000"/>
                </a:xfrm>
                <a:prstGeom prst="rect">
                  <a:avLst/>
                </a:prstGeom>
              </p:spPr>
            </p:pic>
          </p:grpSp>
          <p:grpSp>
            <p:nvGrpSpPr>
              <p:cNvPr id="41" name="Grupp 40"/>
              <p:cNvGrpSpPr/>
              <p:nvPr/>
            </p:nvGrpSpPr>
            <p:grpSpPr>
              <a:xfrm>
                <a:off x="3303241" y="1486102"/>
                <a:ext cx="2916000" cy="2030857"/>
                <a:chOff x="3303241" y="1486102"/>
                <a:chExt cx="2916000" cy="2030857"/>
              </a:xfrm>
            </p:grpSpPr>
            <p:sp>
              <p:nvSpPr>
                <p:cNvPr id="42" name="Rektangel 41"/>
                <p:cNvSpPr/>
                <p:nvPr/>
              </p:nvSpPr>
              <p:spPr>
                <a:xfrm>
                  <a:off x="3303241" y="1486102"/>
                  <a:ext cx="2736000" cy="1080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3" name="Rektangel 42"/>
                <p:cNvSpPr/>
                <p:nvPr/>
              </p:nvSpPr>
              <p:spPr>
                <a:xfrm>
                  <a:off x="3303241" y="1872627"/>
                  <a:ext cx="1717200" cy="108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4" name="Rektangel 43"/>
                <p:cNvSpPr/>
                <p:nvPr/>
              </p:nvSpPr>
              <p:spPr>
                <a:xfrm>
                  <a:off x="3303241" y="2256739"/>
                  <a:ext cx="2545200" cy="1080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5" name="Rektangel 44"/>
                <p:cNvSpPr/>
                <p:nvPr/>
              </p:nvSpPr>
              <p:spPr>
                <a:xfrm>
                  <a:off x="3303241" y="2647902"/>
                  <a:ext cx="2916000" cy="1080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6" name="Rektangel 45"/>
                <p:cNvSpPr/>
                <p:nvPr/>
              </p:nvSpPr>
              <p:spPr>
                <a:xfrm>
                  <a:off x="3303241" y="3024886"/>
                  <a:ext cx="2714400" cy="1080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47" name="Rektangel 46"/>
                <p:cNvSpPr/>
                <p:nvPr/>
              </p:nvSpPr>
              <p:spPr>
                <a:xfrm>
                  <a:off x="3303241" y="3408959"/>
                  <a:ext cx="2678400" cy="1080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</p:grpSp>
      </p:grpSp>
      <p:sp>
        <p:nvSpPr>
          <p:cNvPr id="80" name="Textmoln flik"/>
          <p:cNvSpPr>
            <a:spLocks/>
          </p:cNvSpPr>
          <p:nvPr/>
        </p:nvSpPr>
        <p:spPr bwMode="auto">
          <a:xfrm>
            <a:off x="3200153" y="899295"/>
            <a:ext cx="7218404" cy="2411831"/>
          </a:xfrm>
          <a:custGeom>
            <a:avLst/>
            <a:gdLst>
              <a:gd name="T0" fmla="*/ 18018 w 19008"/>
              <a:gd name="T1" fmla="*/ 3810 h 6351"/>
              <a:gd name="T2" fmla="*/ 17978 w 19008"/>
              <a:gd name="T3" fmla="*/ 3309 h 6351"/>
              <a:gd name="T4" fmla="*/ 17796 w 19008"/>
              <a:gd name="T5" fmla="*/ 2846 h 6351"/>
              <a:gd name="T6" fmla="*/ 17495 w 19008"/>
              <a:gd name="T7" fmla="*/ 2462 h 6351"/>
              <a:gd name="T8" fmla="*/ 17096 w 19008"/>
              <a:gd name="T9" fmla="*/ 2178 h 6351"/>
              <a:gd name="T10" fmla="*/ 16622 w 19008"/>
              <a:gd name="T11" fmla="*/ 2019 h 6351"/>
              <a:gd name="T12" fmla="*/ 16138 w 19008"/>
              <a:gd name="T13" fmla="*/ 2001 h 6351"/>
              <a:gd name="T14" fmla="*/ 15627 w 19008"/>
              <a:gd name="T15" fmla="*/ 2140 h 6351"/>
              <a:gd name="T16" fmla="*/ 15177 w 19008"/>
              <a:gd name="T17" fmla="*/ 1596 h 6351"/>
              <a:gd name="T18" fmla="*/ 14498 w 19008"/>
              <a:gd name="T19" fmla="*/ 1221 h 6351"/>
              <a:gd name="T20" fmla="*/ 13829 w 19008"/>
              <a:gd name="T21" fmla="*/ 1130 h 6351"/>
              <a:gd name="T22" fmla="*/ 13096 w 19008"/>
              <a:gd name="T23" fmla="*/ 1299 h 6351"/>
              <a:gd name="T24" fmla="*/ 12451 w 19008"/>
              <a:gd name="T25" fmla="*/ 1760 h 6351"/>
              <a:gd name="T26" fmla="*/ 12059 w 19008"/>
              <a:gd name="T27" fmla="*/ 2145 h 6351"/>
              <a:gd name="T28" fmla="*/ 11522 w 19008"/>
              <a:gd name="T29" fmla="*/ 1984 h 6351"/>
              <a:gd name="T30" fmla="*/ 11002 w 19008"/>
              <a:gd name="T31" fmla="*/ 2050 h 6351"/>
              <a:gd name="T32" fmla="*/ 10667 w 19008"/>
              <a:gd name="T33" fmla="*/ 2068 h 6351"/>
              <a:gd name="T34" fmla="*/ 10424 w 19008"/>
              <a:gd name="T35" fmla="*/ 1609 h 6351"/>
              <a:gd name="T36" fmla="*/ 10083 w 19008"/>
              <a:gd name="T37" fmla="*/ 1222 h 6351"/>
              <a:gd name="T38" fmla="*/ 9661 w 19008"/>
              <a:gd name="T39" fmla="*/ 923 h 6351"/>
              <a:gd name="T40" fmla="*/ 9176 w 19008"/>
              <a:gd name="T41" fmla="*/ 727 h 6351"/>
              <a:gd name="T42" fmla="*/ 8641 w 19008"/>
              <a:gd name="T43" fmla="*/ 651 h 6351"/>
              <a:gd name="T44" fmla="*/ 8100 w 19008"/>
              <a:gd name="T45" fmla="*/ 706 h 6351"/>
              <a:gd name="T46" fmla="*/ 7559 w 19008"/>
              <a:gd name="T47" fmla="*/ 905 h 6351"/>
              <a:gd name="T48" fmla="*/ 7128 w 19008"/>
              <a:gd name="T49" fmla="*/ 1105 h 6351"/>
              <a:gd name="T50" fmla="*/ 6527 w 19008"/>
              <a:gd name="T51" fmla="*/ 447 h 6351"/>
              <a:gd name="T52" fmla="*/ 5930 w 19008"/>
              <a:gd name="T53" fmla="*/ 131 h 6351"/>
              <a:gd name="T54" fmla="*/ 5481 w 19008"/>
              <a:gd name="T55" fmla="*/ 21 h 6351"/>
              <a:gd name="T56" fmla="*/ 5011 w 19008"/>
              <a:gd name="T57" fmla="*/ 4 h 6351"/>
              <a:gd name="T58" fmla="*/ 4427 w 19008"/>
              <a:gd name="T59" fmla="*/ 120 h 6351"/>
              <a:gd name="T60" fmla="*/ 3908 w 19008"/>
              <a:gd name="T61" fmla="*/ 374 h 6351"/>
              <a:gd name="T62" fmla="*/ 3472 w 19008"/>
              <a:gd name="T63" fmla="*/ 744 h 6351"/>
              <a:gd name="T64" fmla="*/ 3140 w 19008"/>
              <a:gd name="T65" fmla="*/ 1212 h 6351"/>
              <a:gd name="T66" fmla="*/ 2932 w 19008"/>
              <a:gd name="T67" fmla="*/ 1755 h 6351"/>
              <a:gd name="T68" fmla="*/ 2594 w 19008"/>
              <a:gd name="T69" fmla="*/ 1808 h 6351"/>
              <a:gd name="T70" fmla="*/ 2168 w 19008"/>
              <a:gd name="T71" fmla="*/ 1915 h 6351"/>
              <a:gd name="T72" fmla="*/ 1794 w 19008"/>
              <a:gd name="T73" fmla="*/ 2126 h 6351"/>
              <a:gd name="T74" fmla="*/ 1488 w 19008"/>
              <a:gd name="T75" fmla="*/ 2423 h 6351"/>
              <a:gd name="T76" fmla="*/ 1267 w 19008"/>
              <a:gd name="T77" fmla="*/ 2790 h 6351"/>
              <a:gd name="T78" fmla="*/ 1153 w 19008"/>
              <a:gd name="T79" fmla="*/ 3174 h 6351"/>
              <a:gd name="T80" fmla="*/ 847 w 19008"/>
              <a:gd name="T81" fmla="*/ 3209 h 6351"/>
              <a:gd name="T82" fmla="*/ 544 w 19008"/>
              <a:gd name="T83" fmla="*/ 3337 h 6351"/>
              <a:gd name="T84" fmla="*/ 293 w 19008"/>
              <a:gd name="T85" fmla="*/ 3544 h 6351"/>
              <a:gd name="T86" fmla="*/ 112 w 19008"/>
              <a:gd name="T87" fmla="*/ 3813 h 6351"/>
              <a:gd name="T88" fmla="*/ 14 w 19008"/>
              <a:gd name="T89" fmla="*/ 4131 h 6351"/>
              <a:gd name="T90" fmla="*/ 9 w 19008"/>
              <a:gd name="T91" fmla="*/ 4446 h 6351"/>
              <a:gd name="T92" fmla="*/ 100 w 19008"/>
              <a:gd name="T93" fmla="*/ 4767 h 6351"/>
              <a:gd name="T94" fmla="*/ 276 w 19008"/>
              <a:gd name="T95" fmla="*/ 5040 h 6351"/>
              <a:gd name="T96" fmla="*/ 521 w 19008"/>
              <a:gd name="T97" fmla="*/ 5252 h 6351"/>
              <a:gd name="T98" fmla="*/ 821 w 19008"/>
              <a:gd name="T99" fmla="*/ 5387 h 6351"/>
              <a:gd name="T100" fmla="*/ 1129 w 19008"/>
              <a:gd name="T101" fmla="*/ 5430 h 6351"/>
              <a:gd name="T102" fmla="*/ 11182 w 19008"/>
              <a:gd name="T103" fmla="*/ 6290 h 6351"/>
              <a:gd name="T104" fmla="*/ 11314 w 19008"/>
              <a:gd name="T105" fmla="*/ 6338 h 6351"/>
              <a:gd name="T106" fmla="*/ 18399 w 19008"/>
              <a:gd name="T107" fmla="*/ 5429 h 6351"/>
              <a:gd name="T108" fmla="*/ 18750 w 19008"/>
              <a:gd name="T109" fmla="*/ 5302 h 6351"/>
              <a:gd name="T110" fmla="*/ 18969 w 19008"/>
              <a:gd name="T111" fmla="*/ 5009 h 6351"/>
              <a:gd name="T112" fmla="*/ 18994 w 19008"/>
              <a:gd name="T113" fmla="*/ 4659 h 6351"/>
              <a:gd name="T114" fmla="*/ 18820 w 19008"/>
              <a:gd name="T115" fmla="*/ 4335 h 6351"/>
              <a:gd name="T116" fmla="*/ 18495 w 19008"/>
              <a:gd name="T117" fmla="*/ 4160 h 6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9008" h="6351">
                <a:moveTo>
                  <a:pt x="18366" y="4147"/>
                </a:moveTo>
                <a:lnTo>
                  <a:pt x="18366" y="4147"/>
                </a:lnTo>
                <a:lnTo>
                  <a:pt x="18366" y="4147"/>
                </a:lnTo>
                <a:lnTo>
                  <a:pt x="18366" y="4147"/>
                </a:lnTo>
                <a:lnTo>
                  <a:pt x="17960" y="4147"/>
                </a:lnTo>
                <a:lnTo>
                  <a:pt x="17960" y="4147"/>
                </a:lnTo>
                <a:lnTo>
                  <a:pt x="17974" y="4092"/>
                </a:lnTo>
                <a:lnTo>
                  <a:pt x="17987" y="4037"/>
                </a:lnTo>
                <a:lnTo>
                  <a:pt x="17997" y="3981"/>
                </a:lnTo>
                <a:lnTo>
                  <a:pt x="18006" y="3924"/>
                </a:lnTo>
                <a:lnTo>
                  <a:pt x="18013" y="3867"/>
                </a:lnTo>
                <a:lnTo>
                  <a:pt x="18018" y="3810"/>
                </a:lnTo>
                <a:lnTo>
                  <a:pt x="18021" y="3751"/>
                </a:lnTo>
                <a:lnTo>
                  <a:pt x="18022" y="3693"/>
                </a:lnTo>
                <a:lnTo>
                  <a:pt x="18022" y="3693"/>
                </a:lnTo>
                <a:lnTo>
                  <a:pt x="18021" y="3649"/>
                </a:lnTo>
                <a:lnTo>
                  <a:pt x="18020" y="3605"/>
                </a:lnTo>
                <a:lnTo>
                  <a:pt x="18017" y="3562"/>
                </a:lnTo>
                <a:lnTo>
                  <a:pt x="18013" y="3519"/>
                </a:lnTo>
                <a:lnTo>
                  <a:pt x="18008" y="3477"/>
                </a:lnTo>
                <a:lnTo>
                  <a:pt x="18002" y="3434"/>
                </a:lnTo>
                <a:lnTo>
                  <a:pt x="17995" y="3392"/>
                </a:lnTo>
                <a:lnTo>
                  <a:pt x="17988" y="3350"/>
                </a:lnTo>
                <a:lnTo>
                  <a:pt x="17978" y="3309"/>
                </a:lnTo>
                <a:lnTo>
                  <a:pt x="17968" y="3268"/>
                </a:lnTo>
                <a:lnTo>
                  <a:pt x="17957" y="3227"/>
                </a:lnTo>
                <a:lnTo>
                  <a:pt x="17945" y="3188"/>
                </a:lnTo>
                <a:lnTo>
                  <a:pt x="17932" y="3148"/>
                </a:lnTo>
                <a:lnTo>
                  <a:pt x="17919" y="3108"/>
                </a:lnTo>
                <a:lnTo>
                  <a:pt x="17904" y="3069"/>
                </a:lnTo>
                <a:lnTo>
                  <a:pt x="17888" y="3031"/>
                </a:lnTo>
                <a:lnTo>
                  <a:pt x="17872" y="2993"/>
                </a:lnTo>
                <a:lnTo>
                  <a:pt x="17854" y="2956"/>
                </a:lnTo>
                <a:lnTo>
                  <a:pt x="17835" y="2919"/>
                </a:lnTo>
                <a:lnTo>
                  <a:pt x="17816" y="2883"/>
                </a:lnTo>
                <a:lnTo>
                  <a:pt x="17796" y="2846"/>
                </a:lnTo>
                <a:lnTo>
                  <a:pt x="17776" y="2812"/>
                </a:lnTo>
                <a:lnTo>
                  <a:pt x="17754" y="2776"/>
                </a:lnTo>
                <a:lnTo>
                  <a:pt x="17732" y="2743"/>
                </a:lnTo>
                <a:lnTo>
                  <a:pt x="17708" y="2708"/>
                </a:lnTo>
                <a:lnTo>
                  <a:pt x="17684" y="2676"/>
                </a:lnTo>
                <a:lnTo>
                  <a:pt x="17659" y="2643"/>
                </a:lnTo>
                <a:lnTo>
                  <a:pt x="17633" y="2611"/>
                </a:lnTo>
                <a:lnTo>
                  <a:pt x="17607" y="2580"/>
                </a:lnTo>
                <a:lnTo>
                  <a:pt x="17580" y="2549"/>
                </a:lnTo>
                <a:lnTo>
                  <a:pt x="17552" y="2519"/>
                </a:lnTo>
                <a:lnTo>
                  <a:pt x="17524" y="2490"/>
                </a:lnTo>
                <a:lnTo>
                  <a:pt x="17495" y="2462"/>
                </a:lnTo>
                <a:lnTo>
                  <a:pt x="17464" y="2433"/>
                </a:lnTo>
                <a:lnTo>
                  <a:pt x="17434" y="2407"/>
                </a:lnTo>
                <a:lnTo>
                  <a:pt x="17403" y="2380"/>
                </a:lnTo>
                <a:lnTo>
                  <a:pt x="17371" y="2355"/>
                </a:lnTo>
                <a:lnTo>
                  <a:pt x="17339" y="2330"/>
                </a:lnTo>
                <a:lnTo>
                  <a:pt x="17306" y="2306"/>
                </a:lnTo>
                <a:lnTo>
                  <a:pt x="17272" y="2282"/>
                </a:lnTo>
                <a:lnTo>
                  <a:pt x="17238" y="2260"/>
                </a:lnTo>
                <a:lnTo>
                  <a:pt x="17203" y="2238"/>
                </a:lnTo>
                <a:lnTo>
                  <a:pt x="17168" y="2217"/>
                </a:lnTo>
                <a:lnTo>
                  <a:pt x="17131" y="2197"/>
                </a:lnTo>
                <a:lnTo>
                  <a:pt x="17096" y="2178"/>
                </a:lnTo>
                <a:lnTo>
                  <a:pt x="17058" y="2160"/>
                </a:lnTo>
                <a:lnTo>
                  <a:pt x="17020" y="2142"/>
                </a:lnTo>
                <a:lnTo>
                  <a:pt x="16983" y="2125"/>
                </a:lnTo>
                <a:lnTo>
                  <a:pt x="16944" y="2110"/>
                </a:lnTo>
                <a:lnTo>
                  <a:pt x="16906" y="2095"/>
                </a:lnTo>
                <a:lnTo>
                  <a:pt x="16867" y="2081"/>
                </a:lnTo>
                <a:lnTo>
                  <a:pt x="16827" y="2068"/>
                </a:lnTo>
                <a:lnTo>
                  <a:pt x="16786" y="2056"/>
                </a:lnTo>
                <a:lnTo>
                  <a:pt x="16746" y="2045"/>
                </a:lnTo>
                <a:lnTo>
                  <a:pt x="16705" y="2036"/>
                </a:lnTo>
                <a:lnTo>
                  <a:pt x="16663" y="2026"/>
                </a:lnTo>
                <a:lnTo>
                  <a:pt x="16622" y="2019"/>
                </a:lnTo>
                <a:lnTo>
                  <a:pt x="16580" y="2012"/>
                </a:lnTo>
                <a:lnTo>
                  <a:pt x="16538" y="2005"/>
                </a:lnTo>
                <a:lnTo>
                  <a:pt x="16495" y="2001"/>
                </a:lnTo>
                <a:lnTo>
                  <a:pt x="16452" y="1997"/>
                </a:lnTo>
                <a:lnTo>
                  <a:pt x="16408" y="1994"/>
                </a:lnTo>
                <a:lnTo>
                  <a:pt x="16364" y="1993"/>
                </a:lnTo>
                <a:lnTo>
                  <a:pt x="16321" y="1992"/>
                </a:lnTo>
                <a:lnTo>
                  <a:pt x="16321" y="1992"/>
                </a:lnTo>
                <a:lnTo>
                  <a:pt x="16275" y="1993"/>
                </a:lnTo>
                <a:lnTo>
                  <a:pt x="16229" y="1994"/>
                </a:lnTo>
                <a:lnTo>
                  <a:pt x="16184" y="1997"/>
                </a:lnTo>
                <a:lnTo>
                  <a:pt x="16138" y="2001"/>
                </a:lnTo>
                <a:lnTo>
                  <a:pt x="16093" y="2007"/>
                </a:lnTo>
                <a:lnTo>
                  <a:pt x="16049" y="2014"/>
                </a:lnTo>
                <a:lnTo>
                  <a:pt x="16004" y="2021"/>
                </a:lnTo>
                <a:lnTo>
                  <a:pt x="15960" y="2030"/>
                </a:lnTo>
                <a:lnTo>
                  <a:pt x="15917" y="2040"/>
                </a:lnTo>
                <a:lnTo>
                  <a:pt x="15875" y="2051"/>
                </a:lnTo>
                <a:lnTo>
                  <a:pt x="15832" y="2063"/>
                </a:lnTo>
                <a:lnTo>
                  <a:pt x="15790" y="2076"/>
                </a:lnTo>
                <a:lnTo>
                  <a:pt x="15748" y="2091"/>
                </a:lnTo>
                <a:lnTo>
                  <a:pt x="15708" y="2106"/>
                </a:lnTo>
                <a:lnTo>
                  <a:pt x="15667" y="2122"/>
                </a:lnTo>
                <a:lnTo>
                  <a:pt x="15627" y="2140"/>
                </a:lnTo>
                <a:lnTo>
                  <a:pt x="15627" y="2140"/>
                </a:lnTo>
                <a:lnTo>
                  <a:pt x="15594" y="2084"/>
                </a:lnTo>
                <a:lnTo>
                  <a:pt x="15559" y="2029"/>
                </a:lnTo>
                <a:lnTo>
                  <a:pt x="15524" y="1975"/>
                </a:lnTo>
                <a:lnTo>
                  <a:pt x="15485" y="1923"/>
                </a:lnTo>
                <a:lnTo>
                  <a:pt x="15446" y="1872"/>
                </a:lnTo>
                <a:lnTo>
                  <a:pt x="15405" y="1822"/>
                </a:lnTo>
                <a:lnTo>
                  <a:pt x="15362" y="1774"/>
                </a:lnTo>
                <a:lnTo>
                  <a:pt x="15318" y="1727"/>
                </a:lnTo>
                <a:lnTo>
                  <a:pt x="15272" y="1681"/>
                </a:lnTo>
                <a:lnTo>
                  <a:pt x="15225" y="1638"/>
                </a:lnTo>
                <a:lnTo>
                  <a:pt x="15177" y="1596"/>
                </a:lnTo>
                <a:lnTo>
                  <a:pt x="15127" y="1555"/>
                </a:lnTo>
                <a:lnTo>
                  <a:pt x="15076" y="1515"/>
                </a:lnTo>
                <a:lnTo>
                  <a:pt x="15022" y="1478"/>
                </a:lnTo>
                <a:lnTo>
                  <a:pt x="14969" y="1442"/>
                </a:lnTo>
                <a:lnTo>
                  <a:pt x="14914" y="1408"/>
                </a:lnTo>
                <a:lnTo>
                  <a:pt x="14857" y="1375"/>
                </a:lnTo>
                <a:lnTo>
                  <a:pt x="14800" y="1345"/>
                </a:lnTo>
                <a:lnTo>
                  <a:pt x="14741" y="1316"/>
                </a:lnTo>
                <a:lnTo>
                  <a:pt x="14682" y="1290"/>
                </a:lnTo>
                <a:lnTo>
                  <a:pt x="14622" y="1265"/>
                </a:lnTo>
                <a:lnTo>
                  <a:pt x="14561" y="1242"/>
                </a:lnTo>
                <a:lnTo>
                  <a:pt x="14498" y="1221"/>
                </a:lnTo>
                <a:lnTo>
                  <a:pt x="14434" y="1202"/>
                </a:lnTo>
                <a:lnTo>
                  <a:pt x="14371" y="1185"/>
                </a:lnTo>
                <a:lnTo>
                  <a:pt x="14305" y="1171"/>
                </a:lnTo>
                <a:lnTo>
                  <a:pt x="14239" y="1158"/>
                </a:lnTo>
                <a:lnTo>
                  <a:pt x="14173" y="1148"/>
                </a:lnTo>
                <a:lnTo>
                  <a:pt x="14105" y="1139"/>
                </a:lnTo>
                <a:lnTo>
                  <a:pt x="14037" y="1133"/>
                </a:lnTo>
                <a:lnTo>
                  <a:pt x="13969" y="1130"/>
                </a:lnTo>
                <a:lnTo>
                  <a:pt x="13900" y="1129"/>
                </a:lnTo>
                <a:lnTo>
                  <a:pt x="13900" y="1129"/>
                </a:lnTo>
                <a:lnTo>
                  <a:pt x="13864" y="1129"/>
                </a:lnTo>
                <a:lnTo>
                  <a:pt x="13829" y="1130"/>
                </a:lnTo>
                <a:lnTo>
                  <a:pt x="13793" y="1131"/>
                </a:lnTo>
                <a:lnTo>
                  <a:pt x="13758" y="1134"/>
                </a:lnTo>
                <a:lnTo>
                  <a:pt x="13688" y="1139"/>
                </a:lnTo>
                <a:lnTo>
                  <a:pt x="13619" y="1149"/>
                </a:lnTo>
                <a:lnTo>
                  <a:pt x="13551" y="1159"/>
                </a:lnTo>
                <a:lnTo>
                  <a:pt x="13483" y="1173"/>
                </a:lnTo>
                <a:lnTo>
                  <a:pt x="13416" y="1189"/>
                </a:lnTo>
                <a:lnTo>
                  <a:pt x="13350" y="1206"/>
                </a:lnTo>
                <a:lnTo>
                  <a:pt x="13285" y="1226"/>
                </a:lnTo>
                <a:lnTo>
                  <a:pt x="13221" y="1248"/>
                </a:lnTo>
                <a:lnTo>
                  <a:pt x="13158" y="1272"/>
                </a:lnTo>
                <a:lnTo>
                  <a:pt x="13096" y="1299"/>
                </a:lnTo>
                <a:lnTo>
                  <a:pt x="13036" y="1327"/>
                </a:lnTo>
                <a:lnTo>
                  <a:pt x="12975" y="1358"/>
                </a:lnTo>
                <a:lnTo>
                  <a:pt x="12917" y="1390"/>
                </a:lnTo>
                <a:lnTo>
                  <a:pt x="12860" y="1424"/>
                </a:lnTo>
                <a:lnTo>
                  <a:pt x="12804" y="1460"/>
                </a:lnTo>
                <a:lnTo>
                  <a:pt x="12750" y="1498"/>
                </a:lnTo>
                <a:lnTo>
                  <a:pt x="12695" y="1537"/>
                </a:lnTo>
                <a:lnTo>
                  <a:pt x="12644" y="1578"/>
                </a:lnTo>
                <a:lnTo>
                  <a:pt x="12593" y="1622"/>
                </a:lnTo>
                <a:lnTo>
                  <a:pt x="12544" y="1666"/>
                </a:lnTo>
                <a:lnTo>
                  <a:pt x="12497" y="1712"/>
                </a:lnTo>
                <a:lnTo>
                  <a:pt x="12451" y="1760"/>
                </a:lnTo>
                <a:lnTo>
                  <a:pt x="12406" y="1809"/>
                </a:lnTo>
                <a:lnTo>
                  <a:pt x="12363" y="1860"/>
                </a:lnTo>
                <a:lnTo>
                  <a:pt x="12322" y="1912"/>
                </a:lnTo>
                <a:lnTo>
                  <a:pt x="12283" y="1966"/>
                </a:lnTo>
                <a:lnTo>
                  <a:pt x="12245" y="2020"/>
                </a:lnTo>
                <a:lnTo>
                  <a:pt x="12210" y="2076"/>
                </a:lnTo>
                <a:lnTo>
                  <a:pt x="12176" y="2134"/>
                </a:lnTo>
                <a:lnTo>
                  <a:pt x="12144" y="2192"/>
                </a:lnTo>
                <a:lnTo>
                  <a:pt x="12139" y="2192"/>
                </a:lnTo>
                <a:lnTo>
                  <a:pt x="12139" y="2192"/>
                </a:lnTo>
                <a:lnTo>
                  <a:pt x="12099" y="2168"/>
                </a:lnTo>
                <a:lnTo>
                  <a:pt x="12059" y="2145"/>
                </a:lnTo>
                <a:lnTo>
                  <a:pt x="12019" y="2123"/>
                </a:lnTo>
                <a:lnTo>
                  <a:pt x="11977" y="2102"/>
                </a:lnTo>
                <a:lnTo>
                  <a:pt x="11935" y="2084"/>
                </a:lnTo>
                <a:lnTo>
                  <a:pt x="11892" y="2067"/>
                </a:lnTo>
                <a:lnTo>
                  <a:pt x="11848" y="2050"/>
                </a:lnTo>
                <a:lnTo>
                  <a:pt x="11803" y="2037"/>
                </a:lnTo>
                <a:lnTo>
                  <a:pt x="11758" y="2023"/>
                </a:lnTo>
                <a:lnTo>
                  <a:pt x="11712" y="2013"/>
                </a:lnTo>
                <a:lnTo>
                  <a:pt x="11665" y="2003"/>
                </a:lnTo>
                <a:lnTo>
                  <a:pt x="11618" y="1995"/>
                </a:lnTo>
                <a:lnTo>
                  <a:pt x="11571" y="1989"/>
                </a:lnTo>
                <a:lnTo>
                  <a:pt x="11522" y="1984"/>
                </a:lnTo>
                <a:lnTo>
                  <a:pt x="11474" y="1981"/>
                </a:lnTo>
                <a:lnTo>
                  <a:pt x="11425" y="1980"/>
                </a:lnTo>
                <a:lnTo>
                  <a:pt x="11425" y="1980"/>
                </a:lnTo>
                <a:lnTo>
                  <a:pt x="11376" y="1981"/>
                </a:lnTo>
                <a:lnTo>
                  <a:pt x="11327" y="1984"/>
                </a:lnTo>
                <a:lnTo>
                  <a:pt x="11279" y="1989"/>
                </a:lnTo>
                <a:lnTo>
                  <a:pt x="11232" y="1995"/>
                </a:lnTo>
                <a:lnTo>
                  <a:pt x="11185" y="2003"/>
                </a:lnTo>
                <a:lnTo>
                  <a:pt x="11138" y="2013"/>
                </a:lnTo>
                <a:lnTo>
                  <a:pt x="11092" y="2023"/>
                </a:lnTo>
                <a:lnTo>
                  <a:pt x="11047" y="2037"/>
                </a:lnTo>
                <a:lnTo>
                  <a:pt x="11002" y="2050"/>
                </a:lnTo>
                <a:lnTo>
                  <a:pt x="10958" y="2067"/>
                </a:lnTo>
                <a:lnTo>
                  <a:pt x="10916" y="2084"/>
                </a:lnTo>
                <a:lnTo>
                  <a:pt x="10873" y="2102"/>
                </a:lnTo>
                <a:lnTo>
                  <a:pt x="10832" y="2123"/>
                </a:lnTo>
                <a:lnTo>
                  <a:pt x="10791" y="2145"/>
                </a:lnTo>
                <a:lnTo>
                  <a:pt x="10751" y="2168"/>
                </a:lnTo>
                <a:lnTo>
                  <a:pt x="10712" y="2192"/>
                </a:lnTo>
                <a:lnTo>
                  <a:pt x="10711" y="2192"/>
                </a:lnTo>
                <a:lnTo>
                  <a:pt x="10711" y="2192"/>
                </a:lnTo>
                <a:lnTo>
                  <a:pt x="10697" y="2150"/>
                </a:lnTo>
                <a:lnTo>
                  <a:pt x="10683" y="2109"/>
                </a:lnTo>
                <a:lnTo>
                  <a:pt x="10667" y="2068"/>
                </a:lnTo>
                <a:lnTo>
                  <a:pt x="10651" y="2027"/>
                </a:lnTo>
                <a:lnTo>
                  <a:pt x="10634" y="1987"/>
                </a:lnTo>
                <a:lnTo>
                  <a:pt x="10616" y="1948"/>
                </a:lnTo>
                <a:lnTo>
                  <a:pt x="10598" y="1908"/>
                </a:lnTo>
                <a:lnTo>
                  <a:pt x="10578" y="1869"/>
                </a:lnTo>
                <a:lnTo>
                  <a:pt x="10558" y="1831"/>
                </a:lnTo>
                <a:lnTo>
                  <a:pt x="10537" y="1792"/>
                </a:lnTo>
                <a:lnTo>
                  <a:pt x="10516" y="1755"/>
                </a:lnTo>
                <a:lnTo>
                  <a:pt x="10494" y="1718"/>
                </a:lnTo>
                <a:lnTo>
                  <a:pt x="10471" y="1681"/>
                </a:lnTo>
                <a:lnTo>
                  <a:pt x="10448" y="1645"/>
                </a:lnTo>
                <a:lnTo>
                  <a:pt x="10424" y="1609"/>
                </a:lnTo>
                <a:lnTo>
                  <a:pt x="10399" y="1574"/>
                </a:lnTo>
                <a:lnTo>
                  <a:pt x="10372" y="1539"/>
                </a:lnTo>
                <a:lnTo>
                  <a:pt x="10346" y="1505"/>
                </a:lnTo>
                <a:lnTo>
                  <a:pt x="10319" y="1472"/>
                </a:lnTo>
                <a:lnTo>
                  <a:pt x="10292" y="1438"/>
                </a:lnTo>
                <a:lnTo>
                  <a:pt x="10264" y="1406"/>
                </a:lnTo>
                <a:lnTo>
                  <a:pt x="10236" y="1373"/>
                </a:lnTo>
                <a:lnTo>
                  <a:pt x="10206" y="1342"/>
                </a:lnTo>
                <a:lnTo>
                  <a:pt x="10176" y="1312"/>
                </a:lnTo>
                <a:lnTo>
                  <a:pt x="10146" y="1281"/>
                </a:lnTo>
                <a:lnTo>
                  <a:pt x="10114" y="1251"/>
                </a:lnTo>
                <a:lnTo>
                  <a:pt x="10083" y="1222"/>
                </a:lnTo>
                <a:lnTo>
                  <a:pt x="10051" y="1194"/>
                </a:lnTo>
                <a:lnTo>
                  <a:pt x="10017" y="1166"/>
                </a:lnTo>
                <a:lnTo>
                  <a:pt x="9984" y="1138"/>
                </a:lnTo>
                <a:lnTo>
                  <a:pt x="9951" y="1112"/>
                </a:lnTo>
                <a:lnTo>
                  <a:pt x="9916" y="1086"/>
                </a:lnTo>
                <a:lnTo>
                  <a:pt x="9882" y="1061"/>
                </a:lnTo>
                <a:lnTo>
                  <a:pt x="9846" y="1036"/>
                </a:lnTo>
                <a:lnTo>
                  <a:pt x="9810" y="1012"/>
                </a:lnTo>
                <a:lnTo>
                  <a:pt x="9774" y="989"/>
                </a:lnTo>
                <a:lnTo>
                  <a:pt x="9736" y="966"/>
                </a:lnTo>
                <a:lnTo>
                  <a:pt x="9700" y="944"/>
                </a:lnTo>
                <a:lnTo>
                  <a:pt x="9661" y="923"/>
                </a:lnTo>
                <a:lnTo>
                  <a:pt x="9624" y="902"/>
                </a:lnTo>
                <a:lnTo>
                  <a:pt x="9585" y="883"/>
                </a:lnTo>
                <a:lnTo>
                  <a:pt x="9545" y="864"/>
                </a:lnTo>
                <a:lnTo>
                  <a:pt x="9506" y="846"/>
                </a:lnTo>
                <a:lnTo>
                  <a:pt x="9466" y="828"/>
                </a:lnTo>
                <a:lnTo>
                  <a:pt x="9426" y="811"/>
                </a:lnTo>
                <a:lnTo>
                  <a:pt x="9385" y="796"/>
                </a:lnTo>
                <a:lnTo>
                  <a:pt x="9344" y="780"/>
                </a:lnTo>
                <a:lnTo>
                  <a:pt x="9302" y="766"/>
                </a:lnTo>
                <a:lnTo>
                  <a:pt x="9260" y="752"/>
                </a:lnTo>
                <a:lnTo>
                  <a:pt x="9218" y="739"/>
                </a:lnTo>
                <a:lnTo>
                  <a:pt x="9176" y="727"/>
                </a:lnTo>
                <a:lnTo>
                  <a:pt x="9133" y="716"/>
                </a:lnTo>
                <a:lnTo>
                  <a:pt x="9090" y="706"/>
                </a:lnTo>
                <a:lnTo>
                  <a:pt x="9046" y="697"/>
                </a:lnTo>
                <a:lnTo>
                  <a:pt x="9002" y="688"/>
                </a:lnTo>
                <a:lnTo>
                  <a:pt x="8958" y="680"/>
                </a:lnTo>
                <a:lnTo>
                  <a:pt x="8913" y="674"/>
                </a:lnTo>
                <a:lnTo>
                  <a:pt x="8868" y="667"/>
                </a:lnTo>
                <a:lnTo>
                  <a:pt x="8824" y="662"/>
                </a:lnTo>
                <a:lnTo>
                  <a:pt x="8779" y="658"/>
                </a:lnTo>
                <a:lnTo>
                  <a:pt x="8733" y="655"/>
                </a:lnTo>
                <a:lnTo>
                  <a:pt x="8687" y="653"/>
                </a:lnTo>
                <a:lnTo>
                  <a:pt x="8641" y="651"/>
                </a:lnTo>
                <a:lnTo>
                  <a:pt x="8595" y="651"/>
                </a:lnTo>
                <a:lnTo>
                  <a:pt x="8595" y="651"/>
                </a:lnTo>
                <a:lnTo>
                  <a:pt x="8544" y="651"/>
                </a:lnTo>
                <a:lnTo>
                  <a:pt x="8492" y="653"/>
                </a:lnTo>
                <a:lnTo>
                  <a:pt x="8442" y="656"/>
                </a:lnTo>
                <a:lnTo>
                  <a:pt x="8393" y="660"/>
                </a:lnTo>
                <a:lnTo>
                  <a:pt x="8343" y="664"/>
                </a:lnTo>
                <a:lnTo>
                  <a:pt x="8294" y="671"/>
                </a:lnTo>
                <a:lnTo>
                  <a:pt x="8245" y="678"/>
                </a:lnTo>
                <a:lnTo>
                  <a:pt x="8196" y="686"/>
                </a:lnTo>
                <a:lnTo>
                  <a:pt x="8148" y="696"/>
                </a:lnTo>
                <a:lnTo>
                  <a:pt x="8100" y="706"/>
                </a:lnTo>
                <a:lnTo>
                  <a:pt x="8053" y="718"/>
                </a:lnTo>
                <a:lnTo>
                  <a:pt x="8006" y="729"/>
                </a:lnTo>
                <a:lnTo>
                  <a:pt x="7959" y="743"/>
                </a:lnTo>
                <a:lnTo>
                  <a:pt x="7913" y="757"/>
                </a:lnTo>
                <a:lnTo>
                  <a:pt x="7867" y="773"/>
                </a:lnTo>
                <a:lnTo>
                  <a:pt x="7821" y="789"/>
                </a:lnTo>
                <a:lnTo>
                  <a:pt x="7776" y="806"/>
                </a:lnTo>
                <a:lnTo>
                  <a:pt x="7732" y="824"/>
                </a:lnTo>
                <a:lnTo>
                  <a:pt x="7688" y="843"/>
                </a:lnTo>
                <a:lnTo>
                  <a:pt x="7644" y="863"/>
                </a:lnTo>
                <a:lnTo>
                  <a:pt x="7602" y="884"/>
                </a:lnTo>
                <a:lnTo>
                  <a:pt x="7559" y="905"/>
                </a:lnTo>
                <a:lnTo>
                  <a:pt x="7517" y="928"/>
                </a:lnTo>
                <a:lnTo>
                  <a:pt x="7476" y="952"/>
                </a:lnTo>
                <a:lnTo>
                  <a:pt x="7435" y="977"/>
                </a:lnTo>
                <a:lnTo>
                  <a:pt x="7395" y="1002"/>
                </a:lnTo>
                <a:lnTo>
                  <a:pt x="7355" y="1028"/>
                </a:lnTo>
                <a:lnTo>
                  <a:pt x="7316" y="1055"/>
                </a:lnTo>
                <a:lnTo>
                  <a:pt x="7278" y="1082"/>
                </a:lnTo>
                <a:lnTo>
                  <a:pt x="7240" y="1110"/>
                </a:lnTo>
                <a:lnTo>
                  <a:pt x="7203" y="1139"/>
                </a:lnTo>
                <a:lnTo>
                  <a:pt x="7166" y="1170"/>
                </a:lnTo>
                <a:lnTo>
                  <a:pt x="7166" y="1170"/>
                </a:lnTo>
                <a:lnTo>
                  <a:pt x="7128" y="1105"/>
                </a:lnTo>
                <a:lnTo>
                  <a:pt x="7088" y="1041"/>
                </a:lnTo>
                <a:lnTo>
                  <a:pt x="7046" y="980"/>
                </a:lnTo>
                <a:lnTo>
                  <a:pt x="7002" y="919"/>
                </a:lnTo>
                <a:lnTo>
                  <a:pt x="6956" y="860"/>
                </a:lnTo>
                <a:lnTo>
                  <a:pt x="6909" y="802"/>
                </a:lnTo>
                <a:lnTo>
                  <a:pt x="6859" y="747"/>
                </a:lnTo>
                <a:lnTo>
                  <a:pt x="6808" y="692"/>
                </a:lnTo>
                <a:lnTo>
                  <a:pt x="6754" y="640"/>
                </a:lnTo>
                <a:lnTo>
                  <a:pt x="6700" y="589"/>
                </a:lnTo>
                <a:lnTo>
                  <a:pt x="6644" y="540"/>
                </a:lnTo>
                <a:lnTo>
                  <a:pt x="6586" y="493"/>
                </a:lnTo>
                <a:lnTo>
                  <a:pt x="6527" y="447"/>
                </a:lnTo>
                <a:lnTo>
                  <a:pt x="6466" y="404"/>
                </a:lnTo>
                <a:lnTo>
                  <a:pt x="6404" y="362"/>
                </a:lnTo>
                <a:lnTo>
                  <a:pt x="6340" y="323"/>
                </a:lnTo>
                <a:lnTo>
                  <a:pt x="6275" y="285"/>
                </a:lnTo>
                <a:lnTo>
                  <a:pt x="6208" y="250"/>
                </a:lnTo>
                <a:lnTo>
                  <a:pt x="6140" y="217"/>
                </a:lnTo>
                <a:lnTo>
                  <a:pt x="6106" y="201"/>
                </a:lnTo>
                <a:lnTo>
                  <a:pt x="6071" y="186"/>
                </a:lnTo>
                <a:lnTo>
                  <a:pt x="6037" y="171"/>
                </a:lnTo>
                <a:lnTo>
                  <a:pt x="6001" y="157"/>
                </a:lnTo>
                <a:lnTo>
                  <a:pt x="5966" y="143"/>
                </a:lnTo>
                <a:lnTo>
                  <a:pt x="5930" y="131"/>
                </a:lnTo>
                <a:lnTo>
                  <a:pt x="5894" y="118"/>
                </a:lnTo>
                <a:lnTo>
                  <a:pt x="5857" y="107"/>
                </a:lnTo>
                <a:lnTo>
                  <a:pt x="5821" y="95"/>
                </a:lnTo>
                <a:lnTo>
                  <a:pt x="5784" y="85"/>
                </a:lnTo>
                <a:lnTo>
                  <a:pt x="5747" y="74"/>
                </a:lnTo>
                <a:lnTo>
                  <a:pt x="5710" y="65"/>
                </a:lnTo>
                <a:lnTo>
                  <a:pt x="5672" y="56"/>
                </a:lnTo>
                <a:lnTo>
                  <a:pt x="5635" y="48"/>
                </a:lnTo>
                <a:lnTo>
                  <a:pt x="5596" y="41"/>
                </a:lnTo>
                <a:lnTo>
                  <a:pt x="5558" y="33"/>
                </a:lnTo>
                <a:lnTo>
                  <a:pt x="5520" y="27"/>
                </a:lnTo>
                <a:lnTo>
                  <a:pt x="5481" y="21"/>
                </a:lnTo>
                <a:lnTo>
                  <a:pt x="5442" y="17"/>
                </a:lnTo>
                <a:lnTo>
                  <a:pt x="5403" y="11"/>
                </a:lnTo>
                <a:lnTo>
                  <a:pt x="5363" y="8"/>
                </a:lnTo>
                <a:lnTo>
                  <a:pt x="5325" y="5"/>
                </a:lnTo>
                <a:lnTo>
                  <a:pt x="5285" y="3"/>
                </a:lnTo>
                <a:lnTo>
                  <a:pt x="5244" y="1"/>
                </a:lnTo>
                <a:lnTo>
                  <a:pt x="5205" y="0"/>
                </a:lnTo>
                <a:lnTo>
                  <a:pt x="5165" y="0"/>
                </a:lnTo>
                <a:lnTo>
                  <a:pt x="5165" y="0"/>
                </a:lnTo>
                <a:lnTo>
                  <a:pt x="5113" y="0"/>
                </a:lnTo>
                <a:lnTo>
                  <a:pt x="5061" y="2"/>
                </a:lnTo>
                <a:lnTo>
                  <a:pt x="5011" y="4"/>
                </a:lnTo>
                <a:lnTo>
                  <a:pt x="4960" y="8"/>
                </a:lnTo>
                <a:lnTo>
                  <a:pt x="4910" y="14"/>
                </a:lnTo>
                <a:lnTo>
                  <a:pt x="4861" y="20"/>
                </a:lnTo>
                <a:lnTo>
                  <a:pt x="4811" y="27"/>
                </a:lnTo>
                <a:lnTo>
                  <a:pt x="4762" y="34"/>
                </a:lnTo>
                <a:lnTo>
                  <a:pt x="4713" y="44"/>
                </a:lnTo>
                <a:lnTo>
                  <a:pt x="4665" y="54"/>
                </a:lnTo>
                <a:lnTo>
                  <a:pt x="4616" y="66"/>
                </a:lnTo>
                <a:lnTo>
                  <a:pt x="4568" y="77"/>
                </a:lnTo>
                <a:lnTo>
                  <a:pt x="4521" y="91"/>
                </a:lnTo>
                <a:lnTo>
                  <a:pt x="4474" y="105"/>
                </a:lnTo>
                <a:lnTo>
                  <a:pt x="4427" y="120"/>
                </a:lnTo>
                <a:lnTo>
                  <a:pt x="4381" y="137"/>
                </a:lnTo>
                <a:lnTo>
                  <a:pt x="4337" y="154"/>
                </a:lnTo>
                <a:lnTo>
                  <a:pt x="4292" y="171"/>
                </a:lnTo>
                <a:lnTo>
                  <a:pt x="4247" y="190"/>
                </a:lnTo>
                <a:lnTo>
                  <a:pt x="4203" y="210"/>
                </a:lnTo>
                <a:lnTo>
                  <a:pt x="4159" y="231"/>
                </a:lnTo>
                <a:lnTo>
                  <a:pt x="4116" y="253"/>
                </a:lnTo>
                <a:lnTo>
                  <a:pt x="4073" y="275"/>
                </a:lnTo>
                <a:lnTo>
                  <a:pt x="4031" y="299"/>
                </a:lnTo>
                <a:lnTo>
                  <a:pt x="3990" y="323"/>
                </a:lnTo>
                <a:lnTo>
                  <a:pt x="3949" y="348"/>
                </a:lnTo>
                <a:lnTo>
                  <a:pt x="3908" y="374"/>
                </a:lnTo>
                <a:lnTo>
                  <a:pt x="3869" y="400"/>
                </a:lnTo>
                <a:lnTo>
                  <a:pt x="3829" y="427"/>
                </a:lnTo>
                <a:lnTo>
                  <a:pt x="3790" y="455"/>
                </a:lnTo>
                <a:lnTo>
                  <a:pt x="3753" y="485"/>
                </a:lnTo>
                <a:lnTo>
                  <a:pt x="3715" y="515"/>
                </a:lnTo>
                <a:lnTo>
                  <a:pt x="3679" y="545"/>
                </a:lnTo>
                <a:lnTo>
                  <a:pt x="3642" y="577"/>
                </a:lnTo>
                <a:lnTo>
                  <a:pt x="3606" y="609"/>
                </a:lnTo>
                <a:lnTo>
                  <a:pt x="3572" y="641"/>
                </a:lnTo>
                <a:lnTo>
                  <a:pt x="3539" y="675"/>
                </a:lnTo>
                <a:lnTo>
                  <a:pt x="3505" y="709"/>
                </a:lnTo>
                <a:lnTo>
                  <a:pt x="3472" y="744"/>
                </a:lnTo>
                <a:lnTo>
                  <a:pt x="3440" y="779"/>
                </a:lnTo>
                <a:lnTo>
                  <a:pt x="3409" y="816"/>
                </a:lnTo>
                <a:lnTo>
                  <a:pt x="3379" y="852"/>
                </a:lnTo>
                <a:lnTo>
                  <a:pt x="3349" y="890"/>
                </a:lnTo>
                <a:lnTo>
                  <a:pt x="3320" y="927"/>
                </a:lnTo>
                <a:lnTo>
                  <a:pt x="3292" y="966"/>
                </a:lnTo>
                <a:lnTo>
                  <a:pt x="3264" y="1006"/>
                </a:lnTo>
                <a:lnTo>
                  <a:pt x="3238" y="1045"/>
                </a:lnTo>
                <a:lnTo>
                  <a:pt x="3212" y="1086"/>
                </a:lnTo>
                <a:lnTo>
                  <a:pt x="3188" y="1127"/>
                </a:lnTo>
                <a:lnTo>
                  <a:pt x="3164" y="1169"/>
                </a:lnTo>
                <a:lnTo>
                  <a:pt x="3140" y="1212"/>
                </a:lnTo>
                <a:lnTo>
                  <a:pt x="3118" y="1253"/>
                </a:lnTo>
                <a:lnTo>
                  <a:pt x="3096" y="1297"/>
                </a:lnTo>
                <a:lnTo>
                  <a:pt x="3076" y="1341"/>
                </a:lnTo>
                <a:lnTo>
                  <a:pt x="3056" y="1385"/>
                </a:lnTo>
                <a:lnTo>
                  <a:pt x="3037" y="1430"/>
                </a:lnTo>
                <a:lnTo>
                  <a:pt x="3020" y="1475"/>
                </a:lnTo>
                <a:lnTo>
                  <a:pt x="3003" y="1521"/>
                </a:lnTo>
                <a:lnTo>
                  <a:pt x="2986" y="1567"/>
                </a:lnTo>
                <a:lnTo>
                  <a:pt x="2971" y="1613"/>
                </a:lnTo>
                <a:lnTo>
                  <a:pt x="2957" y="1660"/>
                </a:lnTo>
                <a:lnTo>
                  <a:pt x="2944" y="1708"/>
                </a:lnTo>
                <a:lnTo>
                  <a:pt x="2932" y="1755"/>
                </a:lnTo>
                <a:lnTo>
                  <a:pt x="2921" y="1803"/>
                </a:lnTo>
                <a:lnTo>
                  <a:pt x="2921" y="1803"/>
                </a:lnTo>
                <a:lnTo>
                  <a:pt x="2887" y="1801"/>
                </a:lnTo>
                <a:lnTo>
                  <a:pt x="2852" y="1798"/>
                </a:lnTo>
                <a:lnTo>
                  <a:pt x="2818" y="1797"/>
                </a:lnTo>
                <a:lnTo>
                  <a:pt x="2783" y="1797"/>
                </a:lnTo>
                <a:lnTo>
                  <a:pt x="2783" y="1797"/>
                </a:lnTo>
                <a:lnTo>
                  <a:pt x="2746" y="1797"/>
                </a:lnTo>
                <a:lnTo>
                  <a:pt x="2707" y="1800"/>
                </a:lnTo>
                <a:lnTo>
                  <a:pt x="2670" y="1802"/>
                </a:lnTo>
                <a:lnTo>
                  <a:pt x="2632" y="1805"/>
                </a:lnTo>
                <a:lnTo>
                  <a:pt x="2594" y="1808"/>
                </a:lnTo>
                <a:lnTo>
                  <a:pt x="2558" y="1813"/>
                </a:lnTo>
                <a:lnTo>
                  <a:pt x="2520" y="1818"/>
                </a:lnTo>
                <a:lnTo>
                  <a:pt x="2484" y="1825"/>
                </a:lnTo>
                <a:lnTo>
                  <a:pt x="2448" y="1832"/>
                </a:lnTo>
                <a:lnTo>
                  <a:pt x="2412" y="1839"/>
                </a:lnTo>
                <a:lnTo>
                  <a:pt x="2376" y="1849"/>
                </a:lnTo>
                <a:lnTo>
                  <a:pt x="2341" y="1858"/>
                </a:lnTo>
                <a:lnTo>
                  <a:pt x="2305" y="1867"/>
                </a:lnTo>
                <a:lnTo>
                  <a:pt x="2271" y="1879"/>
                </a:lnTo>
                <a:lnTo>
                  <a:pt x="2236" y="1890"/>
                </a:lnTo>
                <a:lnTo>
                  <a:pt x="2202" y="1903"/>
                </a:lnTo>
                <a:lnTo>
                  <a:pt x="2168" y="1915"/>
                </a:lnTo>
                <a:lnTo>
                  <a:pt x="2135" y="1930"/>
                </a:lnTo>
                <a:lnTo>
                  <a:pt x="2101" y="1945"/>
                </a:lnTo>
                <a:lnTo>
                  <a:pt x="2069" y="1959"/>
                </a:lnTo>
                <a:lnTo>
                  <a:pt x="2037" y="1975"/>
                </a:lnTo>
                <a:lnTo>
                  <a:pt x="2005" y="1992"/>
                </a:lnTo>
                <a:lnTo>
                  <a:pt x="1974" y="2009"/>
                </a:lnTo>
                <a:lnTo>
                  <a:pt x="1943" y="2027"/>
                </a:lnTo>
                <a:lnTo>
                  <a:pt x="1912" y="2046"/>
                </a:lnTo>
                <a:lnTo>
                  <a:pt x="1882" y="2065"/>
                </a:lnTo>
                <a:lnTo>
                  <a:pt x="1852" y="2085"/>
                </a:lnTo>
                <a:lnTo>
                  <a:pt x="1823" y="2106"/>
                </a:lnTo>
                <a:lnTo>
                  <a:pt x="1794" y="2126"/>
                </a:lnTo>
                <a:lnTo>
                  <a:pt x="1766" y="2148"/>
                </a:lnTo>
                <a:lnTo>
                  <a:pt x="1738" y="2170"/>
                </a:lnTo>
                <a:lnTo>
                  <a:pt x="1711" y="2193"/>
                </a:lnTo>
                <a:lnTo>
                  <a:pt x="1684" y="2216"/>
                </a:lnTo>
                <a:lnTo>
                  <a:pt x="1658" y="2240"/>
                </a:lnTo>
                <a:lnTo>
                  <a:pt x="1631" y="2265"/>
                </a:lnTo>
                <a:lnTo>
                  <a:pt x="1606" y="2290"/>
                </a:lnTo>
                <a:lnTo>
                  <a:pt x="1581" y="2315"/>
                </a:lnTo>
                <a:lnTo>
                  <a:pt x="1557" y="2342"/>
                </a:lnTo>
                <a:lnTo>
                  <a:pt x="1534" y="2369"/>
                </a:lnTo>
                <a:lnTo>
                  <a:pt x="1511" y="2396"/>
                </a:lnTo>
                <a:lnTo>
                  <a:pt x="1488" y="2423"/>
                </a:lnTo>
                <a:lnTo>
                  <a:pt x="1466" y="2451"/>
                </a:lnTo>
                <a:lnTo>
                  <a:pt x="1446" y="2479"/>
                </a:lnTo>
                <a:lnTo>
                  <a:pt x="1425" y="2509"/>
                </a:lnTo>
                <a:lnTo>
                  <a:pt x="1405" y="2538"/>
                </a:lnTo>
                <a:lnTo>
                  <a:pt x="1385" y="2568"/>
                </a:lnTo>
                <a:lnTo>
                  <a:pt x="1366" y="2598"/>
                </a:lnTo>
                <a:lnTo>
                  <a:pt x="1348" y="2630"/>
                </a:lnTo>
                <a:lnTo>
                  <a:pt x="1331" y="2661"/>
                </a:lnTo>
                <a:lnTo>
                  <a:pt x="1314" y="2692"/>
                </a:lnTo>
                <a:lnTo>
                  <a:pt x="1297" y="2725"/>
                </a:lnTo>
                <a:lnTo>
                  <a:pt x="1283" y="2757"/>
                </a:lnTo>
                <a:lnTo>
                  <a:pt x="1267" y="2790"/>
                </a:lnTo>
                <a:lnTo>
                  <a:pt x="1253" y="2823"/>
                </a:lnTo>
                <a:lnTo>
                  <a:pt x="1240" y="2856"/>
                </a:lnTo>
                <a:lnTo>
                  <a:pt x="1227" y="2891"/>
                </a:lnTo>
                <a:lnTo>
                  <a:pt x="1215" y="2925"/>
                </a:lnTo>
                <a:lnTo>
                  <a:pt x="1204" y="2960"/>
                </a:lnTo>
                <a:lnTo>
                  <a:pt x="1194" y="2994"/>
                </a:lnTo>
                <a:lnTo>
                  <a:pt x="1183" y="3030"/>
                </a:lnTo>
                <a:lnTo>
                  <a:pt x="1175" y="3065"/>
                </a:lnTo>
                <a:lnTo>
                  <a:pt x="1167" y="3102"/>
                </a:lnTo>
                <a:lnTo>
                  <a:pt x="1159" y="3137"/>
                </a:lnTo>
                <a:lnTo>
                  <a:pt x="1153" y="3174"/>
                </a:lnTo>
                <a:lnTo>
                  <a:pt x="1153" y="3174"/>
                </a:lnTo>
                <a:lnTo>
                  <a:pt x="1129" y="3174"/>
                </a:lnTo>
                <a:lnTo>
                  <a:pt x="1129" y="3174"/>
                </a:lnTo>
                <a:lnTo>
                  <a:pt x="1100" y="3174"/>
                </a:lnTo>
                <a:lnTo>
                  <a:pt x="1072" y="3175"/>
                </a:lnTo>
                <a:lnTo>
                  <a:pt x="1042" y="3177"/>
                </a:lnTo>
                <a:lnTo>
                  <a:pt x="1014" y="3180"/>
                </a:lnTo>
                <a:lnTo>
                  <a:pt x="986" y="3183"/>
                </a:lnTo>
                <a:lnTo>
                  <a:pt x="958" y="3186"/>
                </a:lnTo>
                <a:lnTo>
                  <a:pt x="930" y="3192"/>
                </a:lnTo>
                <a:lnTo>
                  <a:pt x="902" y="3197"/>
                </a:lnTo>
                <a:lnTo>
                  <a:pt x="874" y="3203"/>
                </a:lnTo>
                <a:lnTo>
                  <a:pt x="847" y="3209"/>
                </a:lnTo>
                <a:lnTo>
                  <a:pt x="821" y="3217"/>
                </a:lnTo>
                <a:lnTo>
                  <a:pt x="794" y="3224"/>
                </a:lnTo>
                <a:lnTo>
                  <a:pt x="768" y="3233"/>
                </a:lnTo>
                <a:lnTo>
                  <a:pt x="742" y="3242"/>
                </a:lnTo>
                <a:lnTo>
                  <a:pt x="715" y="3252"/>
                </a:lnTo>
                <a:lnTo>
                  <a:pt x="690" y="3263"/>
                </a:lnTo>
                <a:lnTo>
                  <a:pt x="665" y="3273"/>
                </a:lnTo>
                <a:lnTo>
                  <a:pt x="640" y="3285"/>
                </a:lnTo>
                <a:lnTo>
                  <a:pt x="615" y="3297"/>
                </a:lnTo>
                <a:lnTo>
                  <a:pt x="591" y="3310"/>
                </a:lnTo>
                <a:lnTo>
                  <a:pt x="567" y="3323"/>
                </a:lnTo>
                <a:lnTo>
                  <a:pt x="544" y="3337"/>
                </a:lnTo>
                <a:lnTo>
                  <a:pt x="521" y="3351"/>
                </a:lnTo>
                <a:lnTo>
                  <a:pt x="498" y="3366"/>
                </a:lnTo>
                <a:lnTo>
                  <a:pt x="476" y="3382"/>
                </a:lnTo>
                <a:lnTo>
                  <a:pt x="454" y="3397"/>
                </a:lnTo>
                <a:lnTo>
                  <a:pt x="432" y="3414"/>
                </a:lnTo>
                <a:lnTo>
                  <a:pt x="412" y="3431"/>
                </a:lnTo>
                <a:lnTo>
                  <a:pt x="391" y="3449"/>
                </a:lnTo>
                <a:lnTo>
                  <a:pt x="371" y="3466"/>
                </a:lnTo>
                <a:lnTo>
                  <a:pt x="351" y="3485"/>
                </a:lnTo>
                <a:lnTo>
                  <a:pt x="331" y="3504"/>
                </a:lnTo>
                <a:lnTo>
                  <a:pt x="312" y="3524"/>
                </a:lnTo>
                <a:lnTo>
                  <a:pt x="293" y="3544"/>
                </a:lnTo>
                <a:lnTo>
                  <a:pt x="276" y="3563"/>
                </a:lnTo>
                <a:lnTo>
                  <a:pt x="258" y="3584"/>
                </a:lnTo>
                <a:lnTo>
                  <a:pt x="241" y="3605"/>
                </a:lnTo>
                <a:lnTo>
                  <a:pt x="225" y="3627"/>
                </a:lnTo>
                <a:lnTo>
                  <a:pt x="209" y="3649"/>
                </a:lnTo>
                <a:lnTo>
                  <a:pt x="193" y="3671"/>
                </a:lnTo>
                <a:lnTo>
                  <a:pt x="179" y="3694"/>
                </a:lnTo>
                <a:lnTo>
                  <a:pt x="164" y="3717"/>
                </a:lnTo>
                <a:lnTo>
                  <a:pt x="150" y="3740"/>
                </a:lnTo>
                <a:lnTo>
                  <a:pt x="137" y="3764"/>
                </a:lnTo>
                <a:lnTo>
                  <a:pt x="124" y="3788"/>
                </a:lnTo>
                <a:lnTo>
                  <a:pt x="112" y="3813"/>
                </a:lnTo>
                <a:lnTo>
                  <a:pt x="100" y="3837"/>
                </a:lnTo>
                <a:lnTo>
                  <a:pt x="89" y="3862"/>
                </a:lnTo>
                <a:lnTo>
                  <a:pt x="78" y="3888"/>
                </a:lnTo>
                <a:lnTo>
                  <a:pt x="69" y="3914"/>
                </a:lnTo>
                <a:lnTo>
                  <a:pt x="60" y="3939"/>
                </a:lnTo>
                <a:lnTo>
                  <a:pt x="51" y="3967"/>
                </a:lnTo>
                <a:lnTo>
                  <a:pt x="43" y="3993"/>
                </a:lnTo>
                <a:lnTo>
                  <a:pt x="36" y="4020"/>
                </a:lnTo>
                <a:lnTo>
                  <a:pt x="29" y="4047"/>
                </a:lnTo>
                <a:lnTo>
                  <a:pt x="23" y="4074"/>
                </a:lnTo>
                <a:lnTo>
                  <a:pt x="18" y="4102"/>
                </a:lnTo>
                <a:lnTo>
                  <a:pt x="14" y="4131"/>
                </a:lnTo>
                <a:lnTo>
                  <a:pt x="9" y="4159"/>
                </a:lnTo>
                <a:lnTo>
                  <a:pt x="6" y="4187"/>
                </a:lnTo>
                <a:lnTo>
                  <a:pt x="3" y="4215"/>
                </a:lnTo>
                <a:lnTo>
                  <a:pt x="2" y="4244"/>
                </a:lnTo>
                <a:lnTo>
                  <a:pt x="0" y="4273"/>
                </a:lnTo>
                <a:lnTo>
                  <a:pt x="0" y="4302"/>
                </a:lnTo>
                <a:lnTo>
                  <a:pt x="0" y="4302"/>
                </a:lnTo>
                <a:lnTo>
                  <a:pt x="0" y="4331"/>
                </a:lnTo>
                <a:lnTo>
                  <a:pt x="2" y="4360"/>
                </a:lnTo>
                <a:lnTo>
                  <a:pt x="3" y="4389"/>
                </a:lnTo>
                <a:lnTo>
                  <a:pt x="6" y="4418"/>
                </a:lnTo>
                <a:lnTo>
                  <a:pt x="9" y="4446"/>
                </a:lnTo>
                <a:lnTo>
                  <a:pt x="14" y="4474"/>
                </a:lnTo>
                <a:lnTo>
                  <a:pt x="18" y="4501"/>
                </a:lnTo>
                <a:lnTo>
                  <a:pt x="23" y="4530"/>
                </a:lnTo>
                <a:lnTo>
                  <a:pt x="29" y="4557"/>
                </a:lnTo>
                <a:lnTo>
                  <a:pt x="36" y="4584"/>
                </a:lnTo>
                <a:lnTo>
                  <a:pt x="43" y="4611"/>
                </a:lnTo>
                <a:lnTo>
                  <a:pt x="51" y="4637"/>
                </a:lnTo>
                <a:lnTo>
                  <a:pt x="60" y="4664"/>
                </a:lnTo>
                <a:lnTo>
                  <a:pt x="69" y="4690"/>
                </a:lnTo>
                <a:lnTo>
                  <a:pt x="78" y="4715"/>
                </a:lnTo>
                <a:lnTo>
                  <a:pt x="89" y="4742"/>
                </a:lnTo>
                <a:lnTo>
                  <a:pt x="100" y="4767"/>
                </a:lnTo>
                <a:lnTo>
                  <a:pt x="112" y="4791"/>
                </a:lnTo>
                <a:lnTo>
                  <a:pt x="124" y="4816"/>
                </a:lnTo>
                <a:lnTo>
                  <a:pt x="137" y="4840"/>
                </a:lnTo>
                <a:lnTo>
                  <a:pt x="150" y="4864"/>
                </a:lnTo>
                <a:lnTo>
                  <a:pt x="164" y="4887"/>
                </a:lnTo>
                <a:lnTo>
                  <a:pt x="179" y="4910"/>
                </a:lnTo>
                <a:lnTo>
                  <a:pt x="193" y="4933"/>
                </a:lnTo>
                <a:lnTo>
                  <a:pt x="209" y="4955"/>
                </a:lnTo>
                <a:lnTo>
                  <a:pt x="225" y="4977"/>
                </a:lnTo>
                <a:lnTo>
                  <a:pt x="241" y="4999"/>
                </a:lnTo>
                <a:lnTo>
                  <a:pt x="258" y="5019"/>
                </a:lnTo>
                <a:lnTo>
                  <a:pt x="276" y="5040"/>
                </a:lnTo>
                <a:lnTo>
                  <a:pt x="293" y="5060"/>
                </a:lnTo>
                <a:lnTo>
                  <a:pt x="312" y="5080"/>
                </a:lnTo>
                <a:lnTo>
                  <a:pt x="331" y="5100"/>
                </a:lnTo>
                <a:lnTo>
                  <a:pt x="351" y="5119"/>
                </a:lnTo>
                <a:lnTo>
                  <a:pt x="371" y="5137"/>
                </a:lnTo>
                <a:lnTo>
                  <a:pt x="391" y="5155"/>
                </a:lnTo>
                <a:lnTo>
                  <a:pt x="412" y="5172"/>
                </a:lnTo>
                <a:lnTo>
                  <a:pt x="432" y="5190"/>
                </a:lnTo>
                <a:lnTo>
                  <a:pt x="454" y="5206"/>
                </a:lnTo>
                <a:lnTo>
                  <a:pt x="476" y="5222"/>
                </a:lnTo>
                <a:lnTo>
                  <a:pt x="498" y="5238"/>
                </a:lnTo>
                <a:lnTo>
                  <a:pt x="521" y="5252"/>
                </a:lnTo>
                <a:lnTo>
                  <a:pt x="544" y="5267"/>
                </a:lnTo>
                <a:lnTo>
                  <a:pt x="567" y="5280"/>
                </a:lnTo>
                <a:lnTo>
                  <a:pt x="591" y="5294"/>
                </a:lnTo>
                <a:lnTo>
                  <a:pt x="615" y="5307"/>
                </a:lnTo>
                <a:lnTo>
                  <a:pt x="640" y="5319"/>
                </a:lnTo>
                <a:lnTo>
                  <a:pt x="665" y="5331"/>
                </a:lnTo>
                <a:lnTo>
                  <a:pt x="690" y="5341"/>
                </a:lnTo>
                <a:lnTo>
                  <a:pt x="715" y="5352"/>
                </a:lnTo>
                <a:lnTo>
                  <a:pt x="742" y="5361"/>
                </a:lnTo>
                <a:lnTo>
                  <a:pt x="768" y="5370"/>
                </a:lnTo>
                <a:lnTo>
                  <a:pt x="794" y="5379"/>
                </a:lnTo>
                <a:lnTo>
                  <a:pt x="821" y="5387"/>
                </a:lnTo>
                <a:lnTo>
                  <a:pt x="847" y="5394"/>
                </a:lnTo>
                <a:lnTo>
                  <a:pt x="874" y="5401"/>
                </a:lnTo>
                <a:lnTo>
                  <a:pt x="902" y="5407"/>
                </a:lnTo>
                <a:lnTo>
                  <a:pt x="930" y="5412"/>
                </a:lnTo>
                <a:lnTo>
                  <a:pt x="958" y="5417"/>
                </a:lnTo>
                <a:lnTo>
                  <a:pt x="986" y="5420"/>
                </a:lnTo>
                <a:lnTo>
                  <a:pt x="1014" y="5424"/>
                </a:lnTo>
                <a:lnTo>
                  <a:pt x="1042" y="5427"/>
                </a:lnTo>
                <a:lnTo>
                  <a:pt x="1072" y="5429"/>
                </a:lnTo>
                <a:lnTo>
                  <a:pt x="1100" y="5430"/>
                </a:lnTo>
                <a:lnTo>
                  <a:pt x="1129" y="5430"/>
                </a:lnTo>
                <a:lnTo>
                  <a:pt x="1129" y="5430"/>
                </a:lnTo>
                <a:lnTo>
                  <a:pt x="3292" y="5430"/>
                </a:lnTo>
                <a:lnTo>
                  <a:pt x="3292" y="5430"/>
                </a:lnTo>
                <a:lnTo>
                  <a:pt x="3314" y="5432"/>
                </a:lnTo>
                <a:lnTo>
                  <a:pt x="3336" y="5434"/>
                </a:lnTo>
                <a:lnTo>
                  <a:pt x="3380" y="5434"/>
                </a:lnTo>
                <a:lnTo>
                  <a:pt x="11417" y="5434"/>
                </a:lnTo>
                <a:lnTo>
                  <a:pt x="11181" y="6235"/>
                </a:lnTo>
                <a:lnTo>
                  <a:pt x="11181" y="6235"/>
                </a:lnTo>
                <a:lnTo>
                  <a:pt x="11178" y="6250"/>
                </a:lnTo>
                <a:lnTo>
                  <a:pt x="11177" y="6264"/>
                </a:lnTo>
                <a:lnTo>
                  <a:pt x="11178" y="6278"/>
                </a:lnTo>
                <a:lnTo>
                  <a:pt x="11182" y="6290"/>
                </a:lnTo>
                <a:lnTo>
                  <a:pt x="11187" y="6303"/>
                </a:lnTo>
                <a:lnTo>
                  <a:pt x="11193" y="6313"/>
                </a:lnTo>
                <a:lnTo>
                  <a:pt x="11202" y="6324"/>
                </a:lnTo>
                <a:lnTo>
                  <a:pt x="11212" y="6332"/>
                </a:lnTo>
                <a:lnTo>
                  <a:pt x="11223" y="6340"/>
                </a:lnTo>
                <a:lnTo>
                  <a:pt x="11234" y="6345"/>
                </a:lnTo>
                <a:lnTo>
                  <a:pt x="11247" y="6349"/>
                </a:lnTo>
                <a:lnTo>
                  <a:pt x="11259" y="6351"/>
                </a:lnTo>
                <a:lnTo>
                  <a:pt x="11273" y="6351"/>
                </a:lnTo>
                <a:lnTo>
                  <a:pt x="11286" y="6349"/>
                </a:lnTo>
                <a:lnTo>
                  <a:pt x="11300" y="6345"/>
                </a:lnTo>
                <a:lnTo>
                  <a:pt x="11314" y="6338"/>
                </a:lnTo>
                <a:lnTo>
                  <a:pt x="12495" y="5434"/>
                </a:lnTo>
                <a:lnTo>
                  <a:pt x="13080" y="5434"/>
                </a:lnTo>
                <a:lnTo>
                  <a:pt x="13080" y="5434"/>
                </a:lnTo>
                <a:lnTo>
                  <a:pt x="13125" y="5434"/>
                </a:lnTo>
                <a:lnTo>
                  <a:pt x="13147" y="5432"/>
                </a:lnTo>
                <a:lnTo>
                  <a:pt x="13168" y="5430"/>
                </a:lnTo>
                <a:lnTo>
                  <a:pt x="18366" y="5430"/>
                </a:lnTo>
                <a:lnTo>
                  <a:pt x="18366" y="5430"/>
                </a:lnTo>
                <a:lnTo>
                  <a:pt x="18366" y="5430"/>
                </a:lnTo>
                <a:lnTo>
                  <a:pt x="18366" y="5430"/>
                </a:lnTo>
                <a:lnTo>
                  <a:pt x="18366" y="5430"/>
                </a:lnTo>
                <a:lnTo>
                  <a:pt x="18399" y="5429"/>
                </a:lnTo>
                <a:lnTo>
                  <a:pt x="18431" y="5427"/>
                </a:lnTo>
                <a:lnTo>
                  <a:pt x="18464" y="5423"/>
                </a:lnTo>
                <a:lnTo>
                  <a:pt x="18495" y="5417"/>
                </a:lnTo>
                <a:lnTo>
                  <a:pt x="18527" y="5410"/>
                </a:lnTo>
                <a:lnTo>
                  <a:pt x="18557" y="5401"/>
                </a:lnTo>
                <a:lnTo>
                  <a:pt x="18587" y="5391"/>
                </a:lnTo>
                <a:lnTo>
                  <a:pt x="18616" y="5380"/>
                </a:lnTo>
                <a:lnTo>
                  <a:pt x="18645" y="5367"/>
                </a:lnTo>
                <a:lnTo>
                  <a:pt x="18672" y="5353"/>
                </a:lnTo>
                <a:lnTo>
                  <a:pt x="18699" y="5337"/>
                </a:lnTo>
                <a:lnTo>
                  <a:pt x="18725" y="5320"/>
                </a:lnTo>
                <a:lnTo>
                  <a:pt x="18750" y="5302"/>
                </a:lnTo>
                <a:lnTo>
                  <a:pt x="18774" y="5284"/>
                </a:lnTo>
                <a:lnTo>
                  <a:pt x="18798" y="5264"/>
                </a:lnTo>
                <a:lnTo>
                  <a:pt x="18820" y="5242"/>
                </a:lnTo>
                <a:lnTo>
                  <a:pt x="18841" y="5220"/>
                </a:lnTo>
                <a:lnTo>
                  <a:pt x="18862" y="5197"/>
                </a:lnTo>
                <a:lnTo>
                  <a:pt x="18881" y="5173"/>
                </a:lnTo>
                <a:lnTo>
                  <a:pt x="18898" y="5147"/>
                </a:lnTo>
                <a:lnTo>
                  <a:pt x="18915" y="5122"/>
                </a:lnTo>
                <a:lnTo>
                  <a:pt x="18931" y="5095"/>
                </a:lnTo>
                <a:lnTo>
                  <a:pt x="18944" y="5066"/>
                </a:lnTo>
                <a:lnTo>
                  <a:pt x="18958" y="5038"/>
                </a:lnTo>
                <a:lnTo>
                  <a:pt x="18969" y="5009"/>
                </a:lnTo>
                <a:lnTo>
                  <a:pt x="18979" y="4980"/>
                </a:lnTo>
                <a:lnTo>
                  <a:pt x="18988" y="4949"/>
                </a:lnTo>
                <a:lnTo>
                  <a:pt x="18994" y="4918"/>
                </a:lnTo>
                <a:lnTo>
                  <a:pt x="19001" y="4887"/>
                </a:lnTo>
                <a:lnTo>
                  <a:pt x="19005" y="4854"/>
                </a:lnTo>
                <a:lnTo>
                  <a:pt x="19007" y="4822"/>
                </a:lnTo>
                <a:lnTo>
                  <a:pt x="19008" y="4789"/>
                </a:lnTo>
                <a:lnTo>
                  <a:pt x="19008" y="4789"/>
                </a:lnTo>
                <a:lnTo>
                  <a:pt x="19007" y="4755"/>
                </a:lnTo>
                <a:lnTo>
                  <a:pt x="19005" y="4723"/>
                </a:lnTo>
                <a:lnTo>
                  <a:pt x="19001" y="4690"/>
                </a:lnTo>
                <a:lnTo>
                  <a:pt x="18994" y="4659"/>
                </a:lnTo>
                <a:lnTo>
                  <a:pt x="18988" y="4629"/>
                </a:lnTo>
                <a:lnTo>
                  <a:pt x="18979" y="4597"/>
                </a:lnTo>
                <a:lnTo>
                  <a:pt x="18969" y="4568"/>
                </a:lnTo>
                <a:lnTo>
                  <a:pt x="18958" y="4539"/>
                </a:lnTo>
                <a:lnTo>
                  <a:pt x="18944" y="4511"/>
                </a:lnTo>
                <a:lnTo>
                  <a:pt x="18931" y="4483"/>
                </a:lnTo>
                <a:lnTo>
                  <a:pt x="18915" y="4456"/>
                </a:lnTo>
                <a:lnTo>
                  <a:pt x="18898" y="4430"/>
                </a:lnTo>
                <a:lnTo>
                  <a:pt x="18881" y="4405"/>
                </a:lnTo>
                <a:lnTo>
                  <a:pt x="18862" y="4380"/>
                </a:lnTo>
                <a:lnTo>
                  <a:pt x="18841" y="4357"/>
                </a:lnTo>
                <a:lnTo>
                  <a:pt x="18820" y="4335"/>
                </a:lnTo>
                <a:lnTo>
                  <a:pt x="18798" y="4313"/>
                </a:lnTo>
                <a:lnTo>
                  <a:pt x="18774" y="4294"/>
                </a:lnTo>
                <a:lnTo>
                  <a:pt x="18750" y="4275"/>
                </a:lnTo>
                <a:lnTo>
                  <a:pt x="18725" y="4257"/>
                </a:lnTo>
                <a:lnTo>
                  <a:pt x="18699" y="4240"/>
                </a:lnTo>
                <a:lnTo>
                  <a:pt x="18672" y="4225"/>
                </a:lnTo>
                <a:lnTo>
                  <a:pt x="18645" y="4211"/>
                </a:lnTo>
                <a:lnTo>
                  <a:pt x="18616" y="4197"/>
                </a:lnTo>
                <a:lnTo>
                  <a:pt x="18587" y="4186"/>
                </a:lnTo>
                <a:lnTo>
                  <a:pt x="18557" y="4177"/>
                </a:lnTo>
                <a:lnTo>
                  <a:pt x="18527" y="4167"/>
                </a:lnTo>
                <a:lnTo>
                  <a:pt x="18495" y="4160"/>
                </a:lnTo>
                <a:lnTo>
                  <a:pt x="18464" y="4155"/>
                </a:lnTo>
                <a:lnTo>
                  <a:pt x="18431" y="4150"/>
                </a:lnTo>
                <a:lnTo>
                  <a:pt x="18399" y="4148"/>
                </a:lnTo>
                <a:lnTo>
                  <a:pt x="18366" y="4147"/>
                </a:lnTo>
                <a:lnTo>
                  <a:pt x="18366" y="414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1" name="Text i moln"/>
          <p:cNvSpPr txBox="1"/>
          <p:nvPr/>
        </p:nvSpPr>
        <p:spPr>
          <a:xfrm>
            <a:off x="3797839" y="2105210"/>
            <a:ext cx="607089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400" b="1" dirty="0" smtClean="0"/>
              <a:t>Framtidens Norrköping på C</a:t>
            </a:r>
            <a:endParaRPr lang="sv-SE" sz="3400" b="1" dirty="0"/>
          </a:p>
        </p:txBody>
      </p:sp>
      <p:sp>
        <p:nvSpPr>
          <p:cNvPr id="31" name="Rubrik"/>
          <p:cNvSpPr txBox="1"/>
          <p:nvPr/>
        </p:nvSpPr>
        <p:spPr>
          <a:xfrm>
            <a:off x="575174" y="5943265"/>
            <a:ext cx="835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100" b="1" dirty="0" smtClean="0"/>
              <a:t>Område Värderingar och individualisering</a:t>
            </a:r>
            <a:endParaRPr lang="sv-SE" sz="3100" b="1" dirty="0"/>
          </a:p>
        </p:txBody>
      </p:sp>
      <p:pic>
        <p:nvPicPr>
          <p:cNvPr id="53" name="Platshållare för bild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>
          <a:xfrm>
            <a:off x="9661032" y="4209106"/>
            <a:ext cx="1494185" cy="1494185"/>
          </a:xfrm>
          <a:prstGeom prst="rect">
            <a:avLst/>
          </a:prstGeom>
        </p:spPr>
      </p:pic>
      <p:grpSp>
        <p:nvGrpSpPr>
          <p:cNvPr id="11" name="Grupp 10"/>
          <p:cNvGrpSpPr/>
          <p:nvPr/>
        </p:nvGrpSpPr>
        <p:grpSpPr>
          <a:xfrm>
            <a:off x="9682037" y="4219379"/>
            <a:ext cx="2162121" cy="2134498"/>
            <a:chOff x="6985376" y="4214972"/>
            <a:chExt cx="2162121" cy="2134498"/>
          </a:xfrm>
        </p:grpSpPr>
        <p:sp>
          <p:nvSpPr>
            <p:cNvPr id="55" name="Line 5"/>
            <p:cNvSpPr>
              <a:spLocks noChangeShapeType="1"/>
            </p:cNvSpPr>
            <p:nvPr/>
          </p:nvSpPr>
          <p:spPr bwMode="auto">
            <a:xfrm>
              <a:off x="8233429" y="5436658"/>
              <a:ext cx="369143" cy="367887"/>
            </a:xfrm>
            <a:prstGeom prst="line">
              <a:avLst/>
            </a:prstGeom>
            <a:noFill/>
            <a:ln w="104775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6" name="Freeform 7"/>
            <p:cNvSpPr>
              <a:spLocks/>
            </p:cNvSpPr>
            <p:nvPr/>
          </p:nvSpPr>
          <p:spPr bwMode="auto">
            <a:xfrm>
              <a:off x="6985376" y="4214972"/>
              <a:ext cx="1443925" cy="1442670"/>
            </a:xfrm>
            <a:custGeom>
              <a:avLst/>
              <a:gdLst>
                <a:gd name="T0" fmla="*/ 4590 w 4598"/>
                <a:gd name="T1" fmla="*/ 2474 h 4596"/>
                <a:gd name="T2" fmla="*/ 4550 w 4598"/>
                <a:gd name="T3" fmla="*/ 2760 h 4596"/>
                <a:gd name="T4" fmla="*/ 4477 w 4598"/>
                <a:gd name="T5" fmla="*/ 3035 h 4596"/>
                <a:gd name="T6" fmla="*/ 4370 w 4598"/>
                <a:gd name="T7" fmla="*/ 3294 h 4596"/>
                <a:gd name="T8" fmla="*/ 4235 w 4598"/>
                <a:gd name="T9" fmla="*/ 3536 h 4596"/>
                <a:gd name="T10" fmla="*/ 4073 w 4598"/>
                <a:gd name="T11" fmla="*/ 3759 h 4596"/>
                <a:gd name="T12" fmla="*/ 3884 w 4598"/>
                <a:gd name="T13" fmla="*/ 3961 h 4596"/>
                <a:gd name="T14" fmla="*/ 3674 w 4598"/>
                <a:gd name="T15" fmla="*/ 4139 h 4596"/>
                <a:gd name="T16" fmla="*/ 3443 w 4598"/>
                <a:gd name="T17" fmla="*/ 4290 h 4596"/>
                <a:gd name="T18" fmla="*/ 3193 w 4598"/>
                <a:gd name="T19" fmla="*/ 4415 h 4596"/>
                <a:gd name="T20" fmla="*/ 2927 w 4598"/>
                <a:gd name="T21" fmla="*/ 4508 h 4596"/>
                <a:gd name="T22" fmla="*/ 2648 w 4598"/>
                <a:gd name="T23" fmla="*/ 4569 h 4596"/>
                <a:gd name="T24" fmla="*/ 2357 w 4598"/>
                <a:gd name="T25" fmla="*/ 4594 h 4596"/>
                <a:gd name="T26" fmla="*/ 2122 w 4598"/>
                <a:gd name="T27" fmla="*/ 4588 h 4596"/>
                <a:gd name="T28" fmla="*/ 1835 w 4598"/>
                <a:gd name="T29" fmla="*/ 4548 h 4596"/>
                <a:gd name="T30" fmla="*/ 1561 w 4598"/>
                <a:gd name="T31" fmla="*/ 4475 h 4596"/>
                <a:gd name="T32" fmla="*/ 1302 w 4598"/>
                <a:gd name="T33" fmla="*/ 4368 h 4596"/>
                <a:gd name="T34" fmla="*/ 1060 w 4598"/>
                <a:gd name="T35" fmla="*/ 4233 h 4596"/>
                <a:gd name="T36" fmla="*/ 837 w 4598"/>
                <a:gd name="T37" fmla="*/ 4071 h 4596"/>
                <a:gd name="T38" fmla="*/ 635 w 4598"/>
                <a:gd name="T39" fmla="*/ 3882 h 4596"/>
                <a:gd name="T40" fmla="*/ 457 w 4598"/>
                <a:gd name="T41" fmla="*/ 3672 h 4596"/>
                <a:gd name="T42" fmla="*/ 304 w 4598"/>
                <a:gd name="T43" fmla="*/ 3441 h 4596"/>
                <a:gd name="T44" fmla="*/ 181 w 4598"/>
                <a:gd name="T45" fmla="*/ 3192 h 4596"/>
                <a:gd name="T46" fmla="*/ 88 w 4598"/>
                <a:gd name="T47" fmla="*/ 2926 h 4596"/>
                <a:gd name="T48" fmla="*/ 26 w 4598"/>
                <a:gd name="T49" fmla="*/ 2647 h 4596"/>
                <a:gd name="T50" fmla="*/ 1 w 4598"/>
                <a:gd name="T51" fmla="*/ 2357 h 4596"/>
                <a:gd name="T52" fmla="*/ 7 w 4598"/>
                <a:gd name="T53" fmla="*/ 2121 h 4596"/>
                <a:gd name="T54" fmla="*/ 46 w 4598"/>
                <a:gd name="T55" fmla="*/ 1834 h 4596"/>
                <a:gd name="T56" fmla="*/ 121 w 4598"/>
                <a:gd name="T57" fmla="*/ 1561 h 4596"/>
                <a:gd name="T58" fmla="*/ 227 w 4598"/>
                <a:gd name="T59" fmla="*/ 1302 h 4596"/>
                <a:gd name="T60" fmla="*/ 363 w 4598"/>
                <a:gd name="T61" fmla="*/ 1060 h 4596"/>
                <a:gd name="T62" fmla="*/ 525 w 4598"/>
                <a:gd name="T63" fmla="*/ 837 h 4596"/>
                <a:gd name="T64" fmla="*/ 712 w 4598"/>
                <a:gd name="T65" fmla="*/ 635 h 4596"/>
                <a:gd name="T66" fmla="*/ 923 w 4598"/>
                <a:gd name="T67" fmla="*/ 457 h 4596"/>
                <a:gd name="T68" fmla="*/ 1155 w 4598"/>
                <a:gd name="T69" fmla="*/ 304 h 4596"/>
                <a:gd name="T70" fmla="*/ 1404 w 4598"/>
                <a:gd name="T71" fmla="*/ 180 h 4596"/>
                <a:gd name="T72" fmla="*/ 1669 w 4598"/>
                <a:gd name="T73" fmla="*/ 87 h 4596"/>
                <a:gd name="T74" fmla="*/ 1948 w 4598"/>
                <a:gd name="T75" fmla="*/ 26 h 4596"/>
                <a:gd name="T76" fmla="*/ 2239 w 4598"/>
                <a:gd name="T77" fmla="*/ 1 h 4596"/>
                <a:gd name="T78" fmla="*/ 2475 w 4598"/>
                <a:gd name="T79" fmla="*/ 6 h 4596"/>
                <a:gd name="T80" fmla="*/ 2761 w 4598"/>
                <a:gd name="T81" fmla="*/ 46 h 4596"/>
                <a:gd name="T82" fmla="*/ 3036 w 4598"/>
                <a:gd name="T83" fmla="*/ 121 h 4596"/>
                <a:gd name="T84" fmla="*/ 3295 w 4598"/>
                <a:gd name="T85" fmla="*/ 227 h 4596"/>
                <a:gd name="T86" fmla="*/ 3537 w 4598"/>
                <a:gd name="T87" fmla="*/ 362 h 4596"/>
                <a:gd name="T88" fmla="*/ 3760 w 4598"/>
                <a:gd name="T89" fmla="*/ 524 h 4596"/>
                <a:gd name="T90" fmla="*/ 3962 w 4598"/>
                <a:gd name="T91" fmla="*/ 713 h 4596"/>
                <a:gd name="T92" fmla="*/ 4140 w 4598"/>
                <a:gd name="T93" fmla="*/ 923 h 4596"/>
                <a:gd name="T94" fmla="*/ 4292 w 4598"/>
                <a:gd name="T95" fmla="*/ 1154 h 4596"/>
                <a:gd name="T96" fmla="*/ 4417 w 4598"/>
                <a:gd name="T97" fmla="*/ 1404 h 4596"/>
                <a:gd name="T98" fmla="*/ 4510 w 4598"/>
                <a:gd name="T99" fmla="*/ 1668 h 4596"/>
                <a:gd name="T100" fmla="*/ 4571 w 4598"/>
                <a:gd name="T101" fmla="*/ 1947 h 4596"/>
                <a:gd name="T102" fmla="*/ 4596 w 4598"/>
                <a:gd name="T103" fmla="*/ 2238 h 4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598" h="4596">
                  <a:moveTo>
                    <a:pt x="4598" y="2298"/>
                  </a:moveTo>
                  <a:lnTo>
                    <a:pt x="4598" y="2298"/>
                  </a:lnTo>
                  <a:lnTo>
                    <a:pt x="4596" y="2357"/>
                  </a:lnTo>
                  <a:lnTo>
                    <a:pt x="4594" y="2416"/>
                  </a:lnTo>
                  <a:lnTo>
                    <a:pt x="4590" y="2474"/>
                  </a:lnTo>
                  <a:lnTo>
                    <a:pt x="4586" y="2533"/>
                  </a:lnTo>
                  <a:lnTo>
                    <a:pt x="4579" y="2590"/>
                  </a:lnTo>
                  <a:lnTo>
                    <a:pt x="4571" y="2647"/>
                  </a:lnTo>
                  <a:lnTo>
                    <a:pt x="4560" y="2704"/>
                  </a:lnTo>
                  <a:lnTo>
                    <a:pt x="4550" y="2760"/>
                  </a:lnTo>
                  <a:lnTo>
                    <a:pt x="4538" y="2816"/>
                  </a:lnTo>
                  <a:lnTo>
                    <a:pt x="4524" y="2872"/>
                  </a:lnTo>
                  <a:lnTo>
                    <a:pt x="4510" y="2926"/>
                  </a:lnTo>
                  <a:lnTo>
                    <a:pt x="4494" y="2980"/>
                  </a:lnTo>
                  <a:lnTo>
                    <a:pt x="4477" y="3035"/>
                  </a:lnTo>
                  <a:lnTo>
                    <a:pt x="4458" y="3088"/>
                  </a:lnTo>
                  <a:lnTo>
                    <a:pt x="4438" y="3140"/>
                  </a:lnTo>
                  <a:lnTo>
                    <a:pt x="4417" y="3192"/>
                  </a:lnTo>
                  <a:lnTo>
                    <a:pt x="4394" y="3243"/>
                  </a:lnTo>
                  <a:lnTo>
                    <a:pt x="4370" y="3294"/>
                  </a:lnTo>
                  <a:lnTo>
                    <a:pt x="4345" y="3343"/>
                  </a:lnTo>
                  <a:lnTo>
                    <a:pt x="4320" y="3392"/>
                  </a:lnTo>
                  <a:lnTo>
                    <a:pt x="4292" y="3441"/>
                  </a:lnTo>
                  <a:lnTo>
                    <a:pt x="4264" y="3489"/>
                  </a:lnTo>
                  <a:lnTo>
                    <a:pt x="4235" y="3536"/>
                  </a:lnTo>
                  <a:lnTo>
                    <a:pt x="4204" y="3582"/>
                  </a:lnTo>
                  <a:lnTo>
                    <a:pt x="4172" y="3627"/>
                  </a:lnTo>
                  <a:lnTo>
                    <a:pt x="4140" y="3672"/>
                  </a:lnTo>
                  <a:lnTo>
                    <a:pt x="4107" y="3716"/>
                  </a:lnTo>
                  <a:lnTo>
                    <a:pt x="4073" y="3759"/>
                  </a:lnTo>
                  <a:lnTo>
                    <a:pt x="4037" y="3801"/>
                  </a:lnTo>
                  <a:lnTo>
                    <a:pt x="4000" y="3842"/>
                  </a:lnTo>
                  <a:lnTo>
                    <a:pt x="3962" y="3882"/>
                  </a:lnTo>
                  <a:lnTo>
                    <a:pt x="3924" y="3922"/>
                  </a:lnTo>
                  <a:lnTo>
                    <a:pt x="3884" y="3961"/>
                  </a:lnTo>
                  <a:lnTo>
                    <a:pt x="3844" y="3998"/>
                  </a:lnTo>
                  <a:lnTo>
                    <a:pt x="3803" y="4035"/>
                  </a:lnTo>
                  <a:lnTo>
                    <a:pt x="3760" y="4071"/>
                  </a:lnTo>
                  <a:lnTo>
                    <a:pt x="3718" y="4105"/>
                  </a:lnTo>
                  <a:lnTo>
                    <a:pt x="3674" y="4139"/>
                  </a:lnTo>
                  <a:lnTo>
                    <a:pt x="3629" y="4171"/>
                  </a:lnTo>
                  <a:lnTo>
                    <a:pt x="3584" y="4202"/>
                  </a:lnTo>
                  <a:lnTo>
                    <a:pt x="3537" y="4233"/>
                  </a:lnTo>
                  <a:lnTo>
                    <a:pt x="3491" y="4262"/>
                  </a:lnTo>
                  <a:lnTo>
                    <a:pt x="3443" y="4290"/>
                  </a:lnTo>
                  <a:lnTo>
                    <a:pt x="3394" y="4318"/>
                  </a:lnTo>
                  <a:lnTo>
                    <a:pt x="3344" y="4343"/>
                  </a:lnTo>
                  <a:lnTo>
                    <a:pt x="3295" y="4368"/>
                  </a:lnTo>
                  <a:lnTo>
                    <a:pt x="3245" y="4392"/>
                  </a:lnTo>
                  <a:lnTo>
                    <a:pt x="3193" y="4415"/>
                  </a:lnTo>
                  <a:lnTo>
                    <a:pt x="3141" y="4436"/>
                  </a:lnTo>
                  <a:lnTo>
                    <a:pt x="3089" y="4456"/>
                  </a:lnTo>
                  <a:lnTo>
                    <a:pt x="3036" y="4475"/>
                  </a:lnTo>
                  <a:lnTo>
                    <a:pt x="2982" y="4492"/>
                  </a:lnTo>
                  <a:lnTo>
                    <a:pt x="2927" y="4508"/>
                  </a:lnTo>
                  <a:lnTo>
                    <a:pt x="2873" y="4523"/>
                  </a:lnTo>
                  <a:lnTo>
                    <a:pt x="2817" y="4536"/>
                  </a:lnTo>
                  <a:lnTo>
                    <a:pt x="2761" y="4548"/>
                  </a:lnTo>
                  <a:lnTo>
                    <a:pt x="2705" y="4560"/>
                  </a:lnTo>
                  <a:lnTo>
                    <a:pt x="2648" y="4569"/>
                  </a:lnTo>
                  <a:lnTo>
                    <a:pt x="2591" y="4577"/>
                  </a:lnTo>
                  <a:lnTo>
                    <a:pt x="2534" y="4584"/>
                  </a:lnTo>
                  <a:lnTo>
                    <a:pt x="2475" y="4588"/>
                  </a:lnTo>
                  <a:lnTo>
                    <a:pt x="2417" y="4592"/>
                  </a:lnTo>
                  <a:lnTo>
                    <a:pt x="2357" y="4594"/>
                  </a:lnTo>
                  <a:lnTo>
                    <a:pt x="2299" y="4596"/>
                  </a:lnTo>
                  <a:lnTo>
                    <a:pt x="2299" y="4596"/>
                  </a:lnTo>
                  <a:lnTo>
                    <a:pt x="2239" y="4594"/>
                  </a:lnTo>
                  <a:lnTo>
                    <a:pt x="2180" y="4592"/>
                  </a:lnTo>
                  <a:lnTo>
                    <a:pt x="2122" y="4588"/>
                  </a:lnTo>
                  <a:lnTo>
                    <a:pt x="2064" y="4584"/>
                  </a:lnTo>
                  <a:lnTo>
                    <a:pt x="2006" y="4577"/>
                  </a:lnTo>
                  <a:lnTo>
                    <a:pt x="1948" y="4569"/>
                  </a:lnTo>
                  <a:lnTo>
                    <a:pt x="1892" y="4560"/>
                  </a:lnTo>
                  <a:lnTo>
                    <a:pt x="1835" y="4548"/>
                  </a:lnTo>
                  <a:lnTo>
                    <a:pt x="1779" y="4536"/>
                  </a:lnTo>
                  <a:lnTo>
                    <a:pt x="1725" y="4523"/>
                  </a:lnTo>
                  <a:lnTo>
                    <a:pt x="1669" y="4508"/>
                  </a:lnTo>
                  <a:lnTo>
                    <a:pt x="1616" y="4492"/>
                  </a:lnTo>
                  <a:lnTo>
                    <a:pt x="1561" y="4475"/>
                  </a:lnTo>
                  <a:lnTo>
                    <a:pt x="1508" y="4456"/>
                  </a:lnTo>
                  <a:lnTo>
                    <a:pt x="1456" y="4436"/>
                  </a:lnTo>
                  <a:lnTo>
                    <a:pt x="1404" y="4415"/>
                  </a:lnTo>
                  <a:lnTo>
                    <a:pt x="1353" y="4392"/>
                  </a:lnTo>
                  <a:lnTo>
                    <a:pt x="1302" y="4368"/>
                  </a:lnTo>
                  <a:lnTo>
                    <a:pt x="1252" y="4343"/>
                  </a:lnTo>
                  <a:lnTo>
                    <a:pt x="1202" y="4318"/>
                  </a:lnTo>
                  <a:lnTo>
                    <a:pt x="1155" y="4290"/>
                  </a:lnTo>
                  <a:lnTo>
                    <a:pt x="1107" y="4262"/>
                  </a:lnTo>
                  <a:lnTo>
                    <a:pt x="1060" y="4233"/>
                  </a:lnTo>
                  <a:lnTo>
                    <a:pt x="1014" y="4202"/>
                  </a:lnTo>
                  <a:lnTo>
                    <a:pt x="969" y="4171"/>
                  </a:lnTo>
                  <a:lnTo>
                    <a:pt x="923" y="4139"/>
                  </a:lnTo>
                  <a:lnTo>
                    <a:pt x="880" y="4105"/>
                  </a:lnTo>
                  <a:lnTo>
                    <a:pt x="837" y="4071"/>
                  </a:lnTo>
                  <a:lnTo>
                    <a:pt x="795" y="4035"/>
                  </a:lnTo>
                  <a:lnTo>
                    <a:pt x="753" y="3998"/>
                  </a:lnTo>
                  <a:lnTo>
                    <a:pt x="712" y="3961"/>
                  </a:lnTo>
                  <a:lnTo>
                    <a:pt x="674" y="3922"/>
                  </a:lnTo>
                  <a:lnTo>
                    <a:pt x="635" y="3882"/>
                  </a:lnTo>
                  <a:lnTo>
                    <a:pt x="598" y="3842"/>
                  </a:lnTo>
                  <a:lnTo>
                    <a:pt x="561" y="3801"/>
                  </a:lnTo>
                  <a:lnTo>
                    <a:pt x="525" y="3759"/>
                  </a:lnTo>
                  <a:lnTo>
                    <a:pt x="490" y="3716"/>
                  </a:lnTo>
                  <a:lnTo>
                    <a:pt x="457" y="3672"/>
                  </a:lnTo>
                  <a:lnTo>
                    <a:pt x="424" y="3627"/>
                  </a:lnTo>
                  <a:lnTo>
                    <a:pt x="393" y="3582"/>
                  </a:lnTo>
                  <a:lnTo>
                    <a:pt x="363" y="3536"/>
                  </a:lnTo>
                  <a:lnTo>
                    <a:pt x="333" y="3489"/>
                  </a:lnTo>
                  <a:lnTo>
                    <a:pt x="304" y="3441"/>
                  </a:lnTo>
                  <a:lnTo>
                    <a:pt x="278" y="3392"/>
                  </a:lnTo>
                  <a:lnTo>
                    <a:pt x="251" y="3343"/>
                  </a:lnTo>
                  <a:lnTo>
                    <a:pt x="227" y="3294"/>
                  </a:lnTo>
                  <a:lnTo>
                    <a:pt x="203" y="3243"/>
                  </a:lnTo>
                  <a:lnTo>
                    <a:pt x="181" y="3192"/>
                  </a:lnTo>
                  <a:lnTo>
                    <a:pt x="159" y="3140"/>
                  </a:lnTo>
                  <a:lnTo>
                    <a:pt x="139" y="3088"/>
                  </a:lnTo>
                  <a:lnTo>
                    <a:pt x="121" y="3035"/>
                  </a:lnTo>
                  <a:lnTo>
                    <a:pt x="104" y="2980"/>
                  </a:lnTo>
                  <a:lnTo>
                    <a:pt x="88" y="2926"/>
                  </a:lnTo>
                  <a:lnTo>
                    <a:pt x="73" y="2872"/>
                  </a:lnTo>
                  <a:lnTo>
                    <a:pt x="58" y="2816"/>
                  </a:lnTo>
                  <a:lnTo>
                    <a:pt x="46" y="2760"/>
                  </a:lnTo>
                  <a:lnTo>
                    <a:pt x="36" y="2704"/>
                  </a:lnTo>
                  <a:lnTo>
                    <a:pt x="26" y="2647"/>
                  </a:lnTo>
                  <a:lnTo>
                    <a:pt x="18" y="2590"/>
                  </a:lnTo>
                  <a:lnTo>
                    <a:pt x="12" y="2533"/>
                  </a:lnTo>
                  <a:lnTo>
                    <a:pt x="7" y="2474"/>
                  </a:lnTo>
                  <a:lnTo>
                    <a:pt x="3" y="2416"/>
                  </a:lnTo>
                  <a:lnTo>
                    <a:pt x="1" y="2357"/>
                  </a:lnTo>
                  <a:lnTo>
                    <a:pt x="0" y="2298"/>
                  </a:lnTo>
                  <a:lnTo>
                    <a:pt x="0" y="2298"/>
                  </a:lnTo>
                  <a:lnTo>
                    <a:pt x="1" y="2238"/>
                  </a:lnTo>
                  <a:lnTo>
                    <a:pt x="3" y="2180"/>
                  </a:lnTo>
                  <a:lnTo>
                    <a:pt x="7" y="2121"/>
                  </a:lnTo>
                  <a:lnTo>
                    <a:pt x="12" y="2063"/>
                  </a:lnTo>
                  <a:lnTo>
                    <a:pt x="18" y="2006"/>
                  </a:lnTo>
                  <a:lnTo>
                    <a:pt x="26" y="1947"/>
                  </a:lnTo>
                  <a:lnTo>
                    <a:pt x="36" y="1891"/>
                  </a:lnTo>
                  <a:lnTo>
                    <a:pt x="46" y="1834"/>
                  </a:lnTo>
                  <a:lnTo>
                    <a:pt x="58" y="1778"/>
                  </a:lnTo>
                  <a:lnTo>
                    <a:pt x="73" y="1724"/>
                  </a:lnTo>
                  <a:lnTo>
                    <a:pt x="88" y="1668"/>
                  </a:lnTo>
                  <a:lnTo>
                    <a:pt x="104" y="1615"/>
                  </a:lnTo>
                  <a:lnTo>
                    <a:pt x="121" y="1561"/>
                  </a:lnTo>
                  <a:lnTo>
                    <a:pt x="139" y="1507"/>
                  </a:lnTo>
                  <a:lnTo>
                    <a:pt x="159" y="1456"/>
                  </a:lnTo>
                  <a:lnTo>
                    <a:pt x="181" y="1404"/>
                  </a:lnTo>
                  <a:lnTo>
                    <a:pt x="203" y="1352"/>
                  </a:lnTo>
                  <a:lnTo>
                    <a:pt x="227" y="1302"/>
                  </a:lnTo>
                  <a:lnTo>
                    <a:pt x="251" y="1251"/>
                  </a:lnTo>
                  <a:lnTo>
                    <a:pt x="278" y="1202"/>
                  </a:lnTo>
                  <a:lnTo>
                    <a:pt x="304" y="1154"/>
                  </a:lnTo>
                  <a:lnTo>
                    <a:pt x="333" y="1106"/>
                  </a:lnTo>
                  <a:lnTo>
                    <a:pt x="363" y="1060"/>
                  </a:lnTo>
                  <a:lnTo>
                    <a:pt x="393" y="1013"/>
                  </a:lnTo>
                  <a:lnTo>
                    <a:pt x="424" y="968"/>
                  </a:lnTo>
                  <a:lnTo>
                    <a:pt x="457" y="923"/>
                  </a:lnTo>
                  <a:lnTo>
                    <a:pt x="490" y="879"/>
                  </a:lnTo>
                  <a:lnTo>
                    <a:pt x="525" y="837"/>
                  </a:lnTo>
                  <a:lnTo>
                    <a:pt x="561" y="794"/>
                  </a:lnTo>
                  <a:lnTo>
                    <a:pt x="598" y="753"/>
                  </a:lnTo>
                  <a:lnTo>
                    <a:pt x="635" y="713"/>
                  </a:lnTo>
                  <a:lnTo>
                    <a:pt x="674" y="673"/>
                  </a:lnTo>
                  <a:lnTo>
                    <a:pt x="712" y="635"/>
                  </a:lnTo>
                  <a:lnTo>
                    <a:pt x="753" y="598"/>
                  </a:lnTo>
                  <a:lnTo>
                    <a:pt x="795" y="560"/>
                  </a:lnTo>
                  <a:lnTo>
                    <a:pt x="837" y="524"/>
                  </a:lnTo>
                  <a:lnTo>
                    <a:pt x="880" y="490"/>
                  </a:lnTo>
                  <a:lnTo>
                    <a:pt x="923" y="457"/>
                  </a:lnTo>
                  <a:lnTo>
                    <a:pt x="969" y="424"/>
                  </a:lnTo>
                  <a:lnTo>
                    <a:pt x="1014" y="393"/>
                  </a:lnTo>
                  <a:lnTo>
                    <a:pt x="1060" y="362"/>
                  </a:lnTo>
                  <a:lnTo>
                    <a:pt x="1107" y="333"/>
                  </a:lnTo>
                  <a:lnTo>
                    <a:pt x="1155" y="304"/>
                  </a:lnTo>
                  <a:lnTo>
                    <a:pt x="1202" y="277"/>
                  </a:lnTo>
                  <a:lnTo>
                    <a:pt x="1252" y="251"/>
                  </a:lnTo>
                  <a:lnTo>
                    <a:pt x="1302" y="227"/>
                  </a:lnTo>
                  <a:lnTo>
                    <a:pt x="1353" y="203"/>
                  </a:lnTo>
                  <a:lnTo>
                    <a:pt x="1404" y="180"/>
                  </a:lnTo>
                  <a:lnTo>
                    <a:pt x="1456" y="159"/>
                  </a:lnTo>
                  <a:lnTo>
                    <a:pt x="1508" y="139"/>
                  </a:lnTo>
                  <a:lnTo>
                    <a:pt x="1561" y="121"/>
                  </a:lnTo>
                  <a:lnTo>
                    <a:pt x="1616" y="103"/>
                  </a:lnTo>
                  <a:lnTo>
                    <a:pt x="1669" y="87"/>
                  </a:lnTo>
                  <a:lnTo>
                    <a:pt x="1725" y="73"/>
                  </a:lnTo>
                  <a:lnTo>
                    <a:pt x="1779" y="60"/>
                  </a:lnTo>
                  <a:lnTo>
                    <a:pt x="1835" y="46"/>
                  </a:lnTo>
                  <a:lnTo>
                    <a:pt x="1892" y="36"/>
                  </a:lnTo>
                  <a:lnTo>
                    <a:pt x="1948" y="26"/>
                  </a:lnTo>
                  <a:lnTo>
                    <a:pt x="2006" y="18"/>
                  </a:lnTo>
                  <a:lnTo>
                    <a:pt x="2064" y="12"/>
                  </a:lnTo>
                  <a:lnTo>
                    <a:pt x="2122" y="6"/>
                  </a:lnTo>
                  <a:lnTo>
                    <a:pt x="2180" y="2"/>
                  </a:lnTo>
                  <a:lnTo>
                    <a:pt x="2239" y="1"/>
                  </a:lnTo>
                  <a:lnTo>
                    <a:pt x="2299" y="0"/>
                  </a:lnTo>
                  <a:lnTo>
                    <a:pt x="2299" y="0"/>
                  </a:lnTo>
                  <a:lnTo>
                    <a:pt x="2357" y="1"/>
                  </a:lnTo>
                  <a:lnTo>
                    <a:pt x="2417" y="2"/>
                  </a:lnTo>
                  <a:lnTo>
                    <a:pt x="2475" y="6"/>
                  </a:lnTo>
                  <a:lnTo>
                    <a:pt x="2534" y="12"/>
                  </a:lnTo>
                  <a:lnTo>
                    <a:pt x="2591" y="18"/>
                  </a:lnTo>
                  <a:lnTo>
                    <a:pt x="2648" y="26"/>
                  </a:lnTo>
                  <a:lnTo>
                    <a:pt x="2705" y="36"/>
                  </a:lnTo>
                  <a:lnTo>
                    <a:pt x="2761" y="46"/>
                  </a:lnTo>
                  <a:lnTo>
                    <a:pt x="2817" y="60"/>
                  </a:lnTo>
                  <a:lnTo>
                    <a:pt x="2873" y="73"/>
                  </a:lnTo>
                  <a:lnTo>
                    <a:pt x="2927" y="87"/>
                  </a:lnTo>
                  <a:lnTo>
                    <a:pt x="2982" y="103"/>
                  </a:lnTo>
                  <a:lnTo>
                    <a:pt x="3036" y="121"/>
                  </a:lnTo>
                  <a:lnTo>
                    <a:pt x="3089" y="139"/>
                  </a:lnTo>
                  <a:lnTo>
                    <a:pt x="3141" y="159"/>
                  </a:lnTo>
                  <a:lnTo>
                    <a:pt x="3193" y="180"/>
                  </a:lnTo>
                  <a:lnTo>
                    <a:pt x="3245" y="203"/>
                  </a:lnTo>
                  <a:lnTo>
                    <a:pt x="3295" y="227"/>
                  </a:lnTo>
                  <a:lnTo>
                    <a:pt x="3344" y="251"/>
                  </a:lnTo>
                  <a:lnTo>
                    <a:pt x="3394" y="277"/>
                  </a:lnTo>
                  <a:lnTo>
                    <a:pt x="3443" y="304"/>
                  </a:lnTo>
                  <a:lnTo>
                    <a:pt x="3491" y="333"/>
                  </a:lnTo>
                  <a:lnTo>
                    <a:pt x="3537" y="362"/>
                  </a:lnTo>
                  <a:lnTo>
                    <a:pt x="3584" y="393"/>
                  </a:lnTo>
                  <a:lnTo>
                    <a:pt x="3629" y="424"/>
                  </a:lnTo>
                  <a:lnTo>
                    <a:pt x="3674" y="457"/>
                  </a:lnTo>
                  <a:lnTo>
                    <a:pt x="3718" y="490"/>
                  </a:lnTo>
                  <a:lnTo>
                    <a:pt x="3760" y="524"/>
                  </a:lnTo>
                  <a:lnTo>
                    <a:pt x="3803" y="560"/>
                  </a:lnTo>
                  <a:lnTo>
                    <a:pt x="3844" y="598"/>
                  </a:lnTo>
                  <a:lnTo>
                    <a:pt x="3884" y="635"/>
                  </a:lnTo>
                  <a:lnTo>
                    <a:pt x="3924" y="673"/>
                  </a:lnTo>
                  <a:lnTo>
                    <a:pt x="3962" y="713"/>
                  </a:lnTo>
                  <a:lnTo>
                    <a:pt x="4000" y="753"/>
                  </a:lnTo>
                  <a:lnTo>
                    <a:pt x="4037" y="794"/>
                  </a:lnTo>
                  <a:lnTo>
                    <a:pt x="4073" y="837"/>
                  </a:lnTo>
                  <a:lnTo>
                    <a:pt x="4107" y="879"/>
                  </a:lnTo>
                  <a:lnTo>
                    <a:pt x="4140" y="923"/>
                  </a:lnTo>
                  <a:lnTo>
                    <a:pt x="4172" y="968"/>
                  </a:lnTo>
                  <a:lnTo>
                    <a:pt x="4204" y="1013"/>
                  </a:lnTo>
                  <a:lnTo>
                    <a:pt x="4235" y="1060"/>
                  </a:lnTo>
                  <a:lnTo>
                    <a:pt x="4264" y="1106"/>
                  </a:lnTo>
                  <a:lnTo>
                    <a:pt x="4292" y="1154"/>
                  </a:lnTo>
                  <a:lnTo>
                    <a:pt x="4320" y="1202"/>
                  </a:lnTo>
                  <a:lnTo>
                    <a:pt x="4345" y="1251"/>
                  </a:lnTo>
                  <a:lnTo>
                    <a:pt x="4370" y="1302"/>
                  </a:lnTo>
                  <a:lnTo>
                    <a:pt x="4394" y="1352"/>
                  </a:lnTo>
                  <a:lnTo>
                    <a:pt x="4417" y="1404"/>
                  </a:lnTo>
                  <a:lnTo>
                    <a:pt x="4438" y="1456"/>
                  </a:lnTo>
                  <a:lnTo>
                    <a:pt x="4458" y="1507"/>
                  </a:lnTo>
                  <a:lnTo>
                    <a:pt x="4477" y="1561"/>
                  </a:lnTo>
                  <a:lnTo>
                    <a:pt x="4494" y="1615"/>
                  </a:lnTo>
                  <a:lnTo>
                    <a:pt x="4510" y="1668"/>
                  </a:lnTo>
                  <a:lnTo>
                    <a:pt x="4524" y="1724"/>
                  </a:lnTo>
                  <a:lnTo>
                    <a:pt x="4538" y="1778"/>
                  </a:lnTo>
                  <a:lnTo>
                    <a:pt x="4550" y="1834"/>
                  </a:lnTo>
                  <a:lnTo>
                    <a:pt x="4560" y="1891"/>
                  </a:lnTo>
                  <a:lnTo>
                    <a:pt x="4571" y="1947"/>
                  </a:lnTo>
                  <a:lnTo>
                    <a:pt x="4579" y="2006"/>
                  </a:lnTo>
                  <a:lnTo>
                    <a:pt x="4586" y="2063"/>
                  </a:lnTo>
                  <a:lnTo>
                    <a:pt x="4590" y="2121"/>
                  </a:lnTo>
                  <a:lnTo>
                    <a:pt x="4594" y="2180"/>
                  </a:lnTo>
                  <a:lnTo>
                    <a:pt x="4596" y="2238"/>
                  </a:lnTo>
                  <a:lnTo>
                    <a:pt x="4598" y="2298"/>
                  </a:lnTo>
                  <a:lnTo>
                    <a:pt x="4598" y="2298"/>
                  </a:lnTo>
                  <a:close/>
                </a:path>
              </a:pathLst>
            </a:custGeom>
            <a:noFill/>
            <a:ln w="104775">
              <a:solidFill>
                <a:schemeClr val="bg1">
                  <a:lumMod val="6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9" name="Line 10"/>
            <p:cNvSpPr>
              <a:spLocks noChangeShapeType="1"/>
            </p:cNvSpPr>
            <p:nvPr/>
          </p:nvSpPr>
          <p:spPr bwMode="auto">
            <a:xfrm>
              <a:off x="8488313" y="5690286"/>
              <a:ext cx="659184" cy="659184"/>
            </a:xfrm>
            <a:prstGeom prst="line">
              <a:avLst/>
            </a:prstGeom>
            <a:noFill/>
            <a:ln w="315913" cap="rnd">
              <a:solidFill>
                <a:srgbClr val="7D4E2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773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490544227"/>
              </p:ext>
            </p:extLst>
          </p:nvPr>
        </p:nvGraphicFramePr>
        <p:xfrm>
          <a:off x="5759450" y="755650"/>
          <a:ext cx="5940425" cy="586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21741"/>
              </p:ext>
            </p:extLst>
          </p:nvPr>
        </p:nvGraphicFramePr>
        <p:xfrm>
          <a:off x="104775" y="1143003"/>
          <a:ext cx="5734050" cy="5319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50"/>
              </a:tblGrid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" name="Grupp 1"/>
          <p:cNvGrpSpPr/>
          <p:nvPr/>
        </p:nvGrpSpPr>
        <p:grpSpPr>
          <a:xfrm>
            <a:off x="432000" y="432000"/>
            <a:ext cx="3420000" cy="649301"/>
            <a:chOff x="900000" y="432000"/>
            <a:chExt cx="3420000" cy="649301"/>
          </a:xfrm>
        </p:grpSpPr>
        <p:sp>
          <p:nvSpPr>
            <p:cNvPr id="7" name="textruta 6"/>
            <p:cNvSpPr txBox="1"/>
            <p:nvPr/>
          </p:nvSpPr>
          <p:spPr>
            <a:xfrm>
              <a:off x="1620000" y="432000"/>
              <a:ext cx="2700000" cy="6493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sv-SE" b="1" dirty="0" smtClean="0"/>
                <a:t>Värderingar och </a:t>
              </a:r>
              <a:br>
                <a:rPr lang="sv-SE" b="1" dirty="0" smtClean="0"/>
              </a:br>
              <a:r>
                <a:rPr lang="sv-SE" b="1" dirty="0" smtClean="0"/>
                <a:t>individualisering</a:t>
              </a:r>
              <a:endParaRPr lang="sv-SE" b="1" dirty="0"/>
            </a:p>
          </p:txBody>
        </p:sp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432000"/>
              <a:ext cx="648000" cy="648000"/>
            </a:xfrm>
            <a:prstGeom prst="rect">
              <a:avLst/>
            </a:prstGeom>
          </p:spPr>
        </p:pic>
      </p:grpSp>
      <p:sp>
        <p:nvSpPr>
          <p:cNvPr id="9" name="Rektangel 8"/>
          <p:cNvSpPr/>
          <p:nvPr/>
        </p:nvSpPr>
        <p:spPr>
          <a:xfrm>
            <a:off x="10021209" y="432000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Ellips 9"/>
          <p:cNvSpPr/>
          <p:nvPr/>
        </p:nvSpPr>
        <p:spPr>
          <a:xfrm>
            <a:off x="9633280" y="5876564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13" name="Rektangel med rundade hörn 12"/>
          <p:cNvSpPr/>
          <p:nvPr/>
        </p:nvSpPr>
        <p:spPr>
          <a:xfrm>
            <a:off x="1336431" y="5943184"/>
            <a:ext cx="4502394" cy="504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>
                <a:solidFill>
                  <a:schemeClr val="bg1"/>
                </a:solidFill>
              </a:rPr>
              <a:t>Mer kunskap om olika kulturer</a:t>
            </a:r>
          </a:p>
        </p:txBody>
      </p:sp>
      <p:sp>
        <p:nvSpPr>
          <p:cNvPr id="15" name="Ellips 14"/>
          <p:cNvSpPr/>
          <p:nvPr/>
        </p:nvSpPr>
        <p:spPr>
          <a:xfrm>
            <a:off x="9566544" y="2946976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17" name="Rektangel med rundade hörn 16"/>
          <p:cNvSpPr/>
          <p:nvPr/>
        </p:nvSpPr>
        <p:spPr>
          <a:xfrm>
            <a:off x="1760896" y="2835909"/>
            <a:ext cx="4077929" cy="79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>
                <a:solidFill>
                  <a:schemeClr val="bg1"/>
                </a:solidFill>
              </a:rPr>
              <a:t>Hantera individuella krav från invånare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9" b="10248"/>
          <a:stretch/>
        </p:blipFill>
        <p:spPr>
          <a:xfrm>
            <a:off x="9355095" y="3679625"/>
            <a:ext cx="2836905" cy="22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8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58101058"/>
              </p:ext>
            </p:extLst>
          </p:nvPr>
        </p:nvGraphicFramePr>
        <p:xfrm>
          <a:off x="5759450" y="755650"/>
          <a:ext cx="5940425" cy="586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21741"/>
              </p:ext>
            </p:extLst>
          </p:nvPr>
        </p:nvGraphicFramePr>
        <p:xfrm>
          <a:off x="104775" y="1143003"/>
          <a:ext cx="5734050" cy="5319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50"/>
              </a:tblGrid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" name="Grupp 1"/>
          <p:cNvGrpSpPr/>
          <p:nvPr/>
        </p:nvGrpSpPr>
        <p:grpSpPr>
          <a:xfrm>
            <a:off x="432000" y="432000"/>
            <a:ext cx="3420000" cy="649301"/>
            <a:chOff x="900000" y="432000"/>
            <a:chExt cx="3420000" cy="649301"/>
          </a:xfrm>
        </p:grpSpPr>
        <p:sp>
          <p:nvSpPr>
            <p:cNvPr id="7" name="textruta 6"/>
            <p:cNvSpPr txBox="1"/>
            <p:nvPr/>
          </p:nvSpPr>
          <p:spPr>
            <a:xfrm>
              <a:off x="1620000" y="432000"/>
              <a:ext cx="2700000" cy="6493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sv-SE" b="1" dirty="0" smtClean="0"/>
                <a:t>Värderingar och </a:t>
              </a:r>
              <a:br>
                <a:rPr lang="sv-SE" b="1" dirty="0" smtClean="0"/>
              </a:br>
              <a:r>
                <a:rPr lang="sv-SE" b="1" dirty="0" smtClean="0"/>
                <a:t>individualisering</a:t>
              </a:r>
              <a:endParaRPr lang="sv-SE" b="1" dirty="0"/>
            </a:p>
          </p:txBody>
        </p:sp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432000"/>
              <a:ext cx="648000" cy="648000"/>
            </a:xfrm>
            <a:prstGeom prst="rect">
              <a:avLst/>
            </a:prstGeom>
          </p:spPr>
        </p:pic>
      </p:grpSp>
      <p:sp>
        <p:nvSpPr>
          <p:cNvPr id="9" name="Rektangel 8"/>
          <p:cNvSpPr/>
          <p:nvPr/>
        </p:nvSpPr>
        <p:spPr>
          <a:xfrm>
            <a:off x="10021209" y="432000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Ellips 9"/>
          <p:cNvSpPr/>
          <p:nvPr/>
        </p:nvSpPr>
        <p:spPr>
          <a:xfrm>
            <a:off x="9633280" y="5876564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13" name="Rektangel med rundade hörn 12"/>
          <p:cNvSpPr/>
          <p:nvPr/>
        </p:nvSpPr>
        <p:spPr>
          <a:xfrm>
            <a:off x="1336431" y="5943184"/>
            <a:ext cx="4502394" cy="504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>
                <a:solidFill>
                  <a:schemeClr val="bg1"/>
                </a:solidFill>
              </a:rPr>
              <a:t>Mer kunskap om olika kulturer</a:t>
            </a:r>
          </a:p>
        </p:txBody>
      </p:sp>
      <p:sp>
        <p:nvSpPr>
          <p:cNvPr id="15" name="Ellips 14"/>
          <p:cNvSpPr/>
          <p:nvPr/>
        </p:nvSpPr>
        <p:spPr>
          <a:xfrm>
            <a:off x="9566544" y="2946976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16" name="Rektangel med rundade hörn 15"/>
          <p:cNvSpPr/>
          <p:nvPr/>
        </p:nvSpPr>
        <p:spPr>
          <a:xfrm>
            <a:off x="1760896" y="2835909"/>
            <a:ext cx="4077929" cy="792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>
                <a:solidFill>
                  <a:schemeClr val="bg1"/>
                </a:solidFill>
              </a:rPr>
              <a:t>Hantera individuella krav från invånare</a:t>
            </a:r>
          </a:p>
        </p:txBody>
      </p:sp>
      <p:sp>
        <p:nvSpPr>
          <p:cNvPr id="17" name="Ellips 16"/>
          <p:cNvSpPr/>
          <p:nvPr/>
        </p:nvSpPr>
        <p:spPr>
          <a:xfrm>
            <a:off x="8815353" y="5263449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18" name="Rektangel med rundade hörn 17"/>
          <p:cNvSpPr/>
          <p:nvPr/>
        </p:nvSpPr>
        <p:spPr>
          <a:xfrm>
            <a:off x="1760896" y="5166427"/>
            <a:ext cx="4077929" cy="792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/>
              <a:t>Tydliggöra förväntningar </a:t>
            </a:r>
            <a:r>
              <a:rPr lang="sv-SE" sz="2400" dirty="0" smtClean="0"/>
              <a:t/>
            </a:r>
            <a:br>
              <a:rPr lang="sv-SE" sz="2400" dirty="0" smtClean="0"/>
            </a:br>
            <a:r>
              <a:rPr lang="sv-SE" sz="2400" dirty="0" smtClean="0"/>
              <a:t>på </a:t>
            </a:r>
            <a:r>
              <a:rPr lang="sv-SE" sz="2400" dirty="0"/>
              <a:t>kommunens service</a:t>
            </a: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9" b="10248"/>
          <a:stretch/>
        </p:blipFill>
        <p:spPr>
          <a:xfrm>
            <a:off x="9355095" y="3679625"/>
            <a:ext cx="2836905" cy="22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  <p:grpSp>
        <p:nvGrpSpPr>
          <p:cNvPr id="9" name="Grupp 8"/>
          <p:cNvGrpSpPr/>
          <p:nvPr/>
        </p:nvGrpSpPr>
        <p:grpSpPr>
          <a:xfrm>
            <a:off x="1016225" y="1016179"/>
            <a:ext cx="2988001" cy="1378212"/>
            <a:chOff x="8524524" y="2076438"/>
            <a:chExt cx="2988001" cy="1378212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8524524" y="2076438"/>
              <a:ext cx="2988001" cy="1378212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8797425" y="2446444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 smtClean="0"/>
                <a:t>Viktigaste konsekvenser</a:t>
              </a:r>
              <a:endParaRPr lang="sv-SE" sz="2400" dirty="0"/>
            </a:p>
          </p:txBody>
        </p:sp>
      </p:grpSp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Rektangel med rundade hörn 6"/>
          <p:cNvSpPr/>
          <p:nvPr/>
        </p:nvSpPr>
        <p:spPr>
          <a:xfrm>
            <a:off x="1901994" y="2308045"/>
            <a:ext cx="4657831" cy="1188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901994" y="2481750"/>
            <a:ext cx="45862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>
                <a:solidFill>
                  <a:schemeClr val="bg1"/>
                </a:solidFill>
              </a:rPr>
              <a:t>Jämförelse kontor och bolag för respektive konsekvens</a:t>
            </a:r>
            <a:endParaRPr lang="sv-SE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3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47189162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Vi behöver erbjuda mer olika utbud</a:t>
            </a:r>
          </a:p>
        </p:txBody>
      </p:sp>
    </p:spTree>
    <p:extLst>
      <p:ext uri="{BB962C8B-B14F-4D97-AF65-F5344CB8AC3E}">
        <p14:creationId xmlns:p14="http://schemas.microsoft.com/office/powerpoint/2010/main" val="42040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27908930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Vi får ökade krav på snabba svar</a:t>
            </a:r>
          </a:p>
        </p:txBody>
      </p:sp>
    </p:spTree>
    <p:extLst>
      <p:ext uri="{BB962C8B-B14F-4D97-AF65-F5344CB8AC3E}">
        <p14:creationId xmlns:p14="http://schemas.microsoft.com/office/powerpoint/2010/main" val="368795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3228566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Större värderingsskillnader på arbetsplatsen</a:t>
            </a:r>
          </a:p>
        </p:txBody>
      </p:sp>
    </p:spTree>
    <p:extLst>
      <p:ext uri="{BB962C8B-B14F-4D97-AF65-F5344CB8AC3E}">
        <p14:creationId xmlns:p14="http://schemas.microsoft.com/office/powerpoint/2010/main" val="6558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5347477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Hantera individuella krav från invånare</a:t>
            </a:r>
          </a:p>
        </p:txBody>
      </p:sp>
    </p:spTree>
    <p:extLst>
      <p:ext uri="{BB962C8B-B14F-4D97-AF65-F5344CB8AC3E}">
        <p14:creationId xmlns:p14="http://schemas.microsoft.com/office/powerpoint/2010/main" val="208321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71427847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Tydlig värdegrund för Norrköpings kommun</a:t>
            </a:r>
          </a:p>
        </p:txBody>
      </p:sp>
    </p:spTree>
    <p:extLst>
      <p:ext uri="{BB962C8B-B14F-4D97-AF65-F5344CB8AC3E}">
        <p14:creationId xmlns:p14="http://schemas.microsoft.com/office/powerpoint/2010/main" val="20597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735460800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Mer flexibla arbetsvillkor</a:t>
            </a:r>
          </a:p>
        </p:txBody>
      </p:sp>
    </p:spTree>
    <p:extLst>
      <p:ext uri="{BB962C8B-B14F-4D97-AF65-F5344CB8AC3E}">
        <p14:creationId xmlns:p14="http://schemas.microsoft.com/office/powerpoint/2010/main" val="94037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73715987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Invånare kräver mer delaktighet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345084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Värderingar och individualisering</a:t>
            </a:r>
            <a:endParaRPr lang="sv-SE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10922283" y="2529258"/>
            <a:ext cx="850334" cy="548827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419088" y="1101864"/>
            <a:ext cx="1204244" cy="596665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9021210" y="888695"/>
            <a:ext cx="2018454" cy="1000080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719123" y="1552389"/>
            <a:ext cx="1971607" cy="976869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1206404" y="2224055"/>
            <a:ext cx="1228465" cy="792882"/>
          </a:xfrm>
          <a:custGeom>
            <a:avLst/>
            <a:gdLst>
              <a:gd name="T0" fmla="*/ 7811 w 8568"/>
              <a:gd name="T1" fmla="*/ 2840 h 5530"/>
              <a:gd name="T2" fmla="*/ 7892 w 8568"/>
              <a:gd name="T3" fmla="*/ 2355 h 5530"/>
              <a:gd name="T4" fmla="*/ 7877 w 8568"/>
              <a:gd name="T5" fmla="*/ 1944 h 5530"/>
              <a:gd name="T6" fmla="*/ 7779 w 8568"/>
              <a:gd name="T7" fmla="*/ 1514 h 5530"/>
              <a:gd name="T8" fmla="*/ 7600 w 8568"/>
              <a:gd name="T9" fmla="*/ 1119 h 5530"/>
              <a:gd name="T10" fmla="*/ 7352 w 8568"/>
              <a:gd name="T11" fmla="*/ 770 h 5530"/>
              <a:gd name="T12" fmla="*/ 7043 w 8568"/>
              <a:gd name="T13" fmla="*/ 475 h 5530"/>
              <a:gd name="T14" fmla="*/ 6682 w 8568"/>
              <a:gd name="T15" fmla="*/ 243 h 5530"/>
              <a:gd name="T16" fmla="*/ 6277 w 8568"/>
              <a:gd name="T17" fmla="*/ 85 h 5530"/>
              <a:gd name="T18" fmla="*/ 5839 w 8568"/>
              <a:gd name="T19" fmla="*/ 6 h 5530"/>
              <a:gd name="T20" fmla="*/ 5502 w 8568"/>
              <a:gd name="T21" fmla="*/ 6 h 5530"/>
              <a:gd name="T22" fmla="*/ 5179 w 8568"/>
              <a:gd name="T23" fmla="*/ 54 h 5530"/>
              <a:gd name="T24" fmla="*/ 4873 w 8568"/>
              <a:gd name="T25" fmla="*/ 146 h 5530"/>
              <a:gd name="T26" fmla="*/ 4588 w 8568"/>
              <a:gd name="T27" fmla="*/ 279 h 5530"/>
              <a:gd name="T28" fmla="*/ 4326 w 8568"/>
              <a:gd name="T29" fmla="*/ 449 h 5530"/>
              <a:gd name="T30" fmla="*/ 4091 w 8568"/>
              <a:gd name="T31" fmla="*/ 653 h 5530"/>
              <a:gd name="T32" fmla="*/ 3888 w 8568"/>
              <a:gd name="T33" fmla="*/ 888 h 5530"/>
              <a:gd name="T34" fmla="*/ 3717 w 8568"/>
              <a:gd name="T35" fmla="*/ 1151 h 5530"/>
              <a:gd name="T36" fmla="*/ 3568 w 8568"/>
              <a:gd name="T37" fmla="*/ 1229 h 5530"/>
              <a:gd name="T38" fmla="*/ 3340 w 8568"/>
              <a:gd name="T39" fmla="*/ 1090 h 5530"/>
              <a:gd name="T40" fmla="*/ 3090 w 8568"/>
              <a:gd name="T41" fmla="*/ 990 h 5530"/>
              <a:gd name="T42" fmla="*/ 2820 w 8568"/>
              <a:gd name="T43" fmla="*/ 934 h 5530"/>
              <a:gd name="T44" fmla="*/ 2563 w 8568"/>
              <a:gd name="T45" fmla="*/ 927 h 5530"/>
              <a:gd name="T46" fmla="*/ 2254 w 8568"/>
              <a:gd name="T47" fmla="*/ 974 h 5530"/>
              <a:gd name="T48" fmla="*/ 1968 w 8568"/>
              <a:gd name="T49" fmla="*/ 1079 h 5530"/>
              <a:gd name="T50" fmla="*/ 1711 w 8568"/>
              <a:gd name="T51" fmla="*/ 1234 h 5530"/>
              <a:gd name="T52" fmla="*/ 1491 w 8568"/>
              <a:gd name="T53" fmla="*/ 1436 h 5530"/>
              <a:gd name="T54" fmla="*/ 1311 w 8568"/>
              <a:gd name="T55" fmla="*/ 1674 h 5530"/>
              <a:gd name="T56" fmla="*/ 1180 w 8568"/>
              <a:gd name="T57" fmla="*/ 1947 h 5530"/>
              <a:gd name="T58" fmla="*/ 1104 w 8568"/>
              <a:gd name="T59" fmla="*/ 2245 h 5530"/>
              <a:gd name="T60" fmla="*/ 1087 w 8568"/>
              <a:gd name="T61" fmla="*/ 2526 h 5530"/>
              <a:gd name="T62" fmla="*/ 1133 w 8568"/>
              <a:gd name="T63" fmla="*/ 2862 h 5530"/>
              <a:gd name="T64" fmla="*/ 1197 w 8568"/>
              <a:gd name="T65" fmla="*/ 3136 h 5530"/>
              <a:gd name="T66" fmla="*/ 985 w 8568"/>
              <a:gd name="T67" fmla="*/ 3154 h 5530"/>
              <a:gd name="T68" fmla="*/ 758 w 8568"/>
              <a:gd name="T69" fmla="*/ 3218 h 5530"/>
              <a:gd name="T70" fmla="*/ 552 w 8568"/>
              <a:gd name="T71" fmla="*/ 3324 h 5530"/>
              <a:gd name="T72" fmla="*/ 371 w 8568"/>
              <a:gd name="T73" fmla="*/ 3467 h 5530"/>
              <a:gd name="T74" fmla="*/ 221 w 8568"/>
              <a:gd name="T75" fmla="*/ 3640 h 5530"/>
              <a:gd name="T76" fmla="*/ 106 w 8568"/>
              <a:gd name="T77" fmla="*/ 3841 h 5530"/>
              <a:gd name="T78" fmla="*/ 31 w 8568"/>
              <a:gd name="T79" fmla="*/ 4062 h 5530"/>
              <a:gd name="T80" fmla="*/ 0 w 8568"/>
              <a:gd name="T81" fmla="*/ 4302 h 5530"/>
              <a:gd name="T82" fmla="*/ 14 w 8568"/>
              <a:gd name="T83" fmla="*/ 4515 h 5530"/>
              <a:gd name="T84" fmla="*/ 73 w 8568"/>
              <a:gd name="T85" fmla="*/ 4745 h 5530"/>
              <a:gd name="T86" fmla="*/ 174 w 8568"/>
              <a:gd name="T87" fmla="*/ 4954 h 5530"/>
              <a:gd name="T88" fmla="*/ 311 w 8568"/>
              <a:gd name="T89" fmla="*/ 5138 h 5530"/>
              <a:gd name="T90" fmla="*/ 481 w 8568"/>
              <a:gd name="T91" fmla="*/ 5292 h 5530"/>
              <a:gd name="T92" fmla="*/ 678 w 8568"/>
              <a:gd name="T93" fmla="*/ 5412 h 5530"/>
              <a:gd name="T94" fmla="*/ 897 w 8568"/>
              <a:gd name="T95" fmla="*/ 5493 h 5530"/>
              <a:gd name="T96" fmla="*/ 1135 w 8568"/>
              <a:gd name="T97" fmla="*/ 5529 h 5530"/>
              <a:gd name="T98" fmla="*/ 7433 w 8568"/>
              <a:gd name="T99" fmla="*/ 5529 h 5530"/>
              <a:gd name="T100" fmla="*/ 7671 w 8568"/>
              <a:gd name="T101" fmla="*/ 5493 h 5530"/>
              <a:gd name="T102" fmla="*/ 7890 w 8568"/>
              <a:gd name="T103" fmla="*/ 5412 h 5530"/>
              <a:gd name="T104" fmla="*/ 8087 w 8568"/>
              <a:gd name="T105" fmla="*/ 5292 h 5530"/>
              <a:gd name="T106" fmla="*/ 8257 w 8568"/>
              <a:gd name="T107" fmla="*/ 5138 h 5530"/>
              <a:gd name="T108" fmla="*/ 8394 w 8568"/>
              <a:gd name="T109" fmla="*/ 4954 h 5530"/>
              <a:gd name="T110" fmla="*/ 8495 w 8568"/>
              <a:gd name="T111" fmla="*/ 4745 h 5530"/>
              <a:gd name="T112" fmla="*/ 8554 w 8568"/>
              <a:gd name="T113" fmla="*/ 4515 h 5530"/>
              <a:gd name="T114" fmla="*/ 8567 w 8568"/>
              <a:gd name="T115" fmla="*/ 4281 h 5530"/>
              <a:gd name="T116" fmla="*/ 8484 w 8568"/>
              <a:gd name="T117" fmla="*/ 3892 h 5530"/>
              <a:gd name="T118" fmla="*/ 8286 w 8568"/>
              <a:gd name="T119" fmla="*/ 3562 h 5530"/>
              <a:gd name="T120" fmla="*/ 7996 w 8568"/>
              <a:gd name="T121" fmla="*/ 3311 h 5530"/>
              <a:gd name="T122" fmla="*/ 7683 w 8568"/>
              <a:gd name="T123" fmla="*/ 3177 h 5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68" h="5530">
                <a:moveTo>
                  <a:pt x="7683" y="3177"/>
                </a:moveTo>
                <a:lnTo>
                  <a:pt x="7683" y="3177"/>
                </a:lnTo>
                <a:lnTo>
                  <a:pt x="7709" y="3123"/>
                </a:lnTo>
                <a:lnTo>
                  <a:pt x="7732" y="3067"/>
                </a:lnTo>
                <a:lnTo>
                  <a:pt x="7754" y="3011"/>
                </a:lnTo>
                <a:lnTo>
                  <a:pt x="7774" y="2955"/>
                </a:lnTo>
                <a:lnTo>
                  <a:pt x="7793" y="2898"/>
                </a:lnTo>
                <a:lnTo>
                  <a:pt x="7811" y="2840"/>
                </a:lnTo>
                <a:lnTo>
                  <a:pt x="7826" y="2781"/>
                </a:lnTo>
                <a:lnTo>
                  <a:pt x="7841" y="2722"/>
                </a:lnTo>
                <a:lnTo>
                  <a:pt x="7854" y="2662"/>
                </a:lnTo>
                <a:lnTo>
                  <a:pt x="7864" y="2601"/>
                </a:lnTo>
                <a:lnTo>
                  <a:pt x="7874" y="2541"/>
                </a:lnTo>
                <a:lnTo>
                  <a:pt x="7881" y="2479"/>
                </a:lnTo>
                <a:lnTo>
                  <a:pt x="7888" y="2417"/>
                </a:lnTo>
                <a:lnTo>
                  <a:pt x="7892" y="2355"/>
                </a:lnTo>
                <a:lnTo>
                  <a:pt x="7894" y="2291"/>
                </a:lnTo>
                <a:lnTo>
                  <a:pt x="7895" y="2228"/>
                </a:lnTo>
                <a:lnTo>
                  <a:pt x="7895" y="2228"/>
                </a:lnTo>
                <a:lnTo>
                  <a:pt x="7894" y="2170"/>
                </a:lnTo>
                <a:lnTo>
                  <a:pt x="7892" y="2114"/>
                </a:lnTo>
                <a:lnTo>
                  <a:pt x="7889" y="2057"/>
                </a:lnTo>
                <a:lnTo>
                  <a:pt x="7884" y="2000"/>
                </a:lnTo>
                <a:lnTo>
                  <a:pt x="7877" y="1944"/>
                </a:lnTo>
                <a:lnTo>
                  <a:pt x="7870" y="1889"/>
                </a:lnTo>
                <a:lnTo>
                  <a:pt x="7861" y="1834"/>
                </a:lnTo>
                <a:lnTo>
                  <a:pt x="7850" y="1779"/>
                </a:lnTo>
                <a:lnTo>
                  <a:pt x="7839" y="1725"/>
                </a:lnTo>
                <a:lnTo>
                  <a:pt x="7826" y="1671"/>
                </a:lnTo>
                <a:lnTo>
                  <a:pt x="7811" y="1618"/>
                </a:lnTo>
                <a:lnTo>
                  <a:pt x="7796" y="1565"/>
                </a:lnTo>
                <a:lnTo>
                  <a:pt x="7779" y="1514"/>
                </a:lnTo>
                <a:lnTo>
                  <a:pt x="7760" y="1462"/>
                </a:lnTo>
                <a:lnTo>
                  <a:pt x="7741" y="1411"/>
                </a:lnTo>
                <a:lnTo>
                  <a:pt x="7721" y="1361"/>
                </a:lnTo>
                <a:lnTo>
                  <a:pt x="7698" y="1311"/>
                </a:lnTo>
                <a:lnTo>
                  <a:pt x="7676" y="1262"/>
                </a:lnTo>
                <a:lnTo>
                  <a:pt x="7651" y="1214"/>
                </a:lnTo>
                <a:lnTo>
                  <a:pt x="7627" y="1166"/>
                </a:lnTo>
                <a:lnTo>
                  <a:pt x="7600" y="1119"/>
                </a:lnTo>
                <a:lnTo>
                  <a:pt x="7573" y="1072"/>
                </a:lnTo>
                <a:lnTo>
                  <a:pt x="7544" y="1027"/>
                </a:lnTo>
                <a:lnTo>
                  <a:pt x="7515" y="982"/>
                </a:lnTo>
                <a:lnTo>
                  <a:pt x="7484" y="938"/>
                </a:lnTo>
                <a:lnTo>
                  <a:pt x="7453" y="895"/>
                </a:lnTo>
                <a:lnTo>
                  <a:pt x="7420" y="853"/>
                </a:lnTo>
                <a:lnTo>
                  <a:pt x="7387" y="811"/>
                </a:lnTo>
                <a:lnTo>
                  <a:pt x="7352" y="770"/>
                </a:lnTo>
                <a:lnTo>
                  <a:pt x="7317" y="730"/>
                </a:lnTo>
                <a:lnTo>
                  <a:pt x="7281" y="691"/>
                </a:lnTo>
                <a:lnTo>
                  <a:pt x="7243" y="652"/>
                </a:lnTo>
                <a:lnTo>
                  <a:pt x="7205" y="615"/>
                </a:lnTo>
                <a:lnTo>
                  <a:pt x="7166" y="578"/>
                </a:lnTo>
                <a:lnTo>
                  <a:pt x="7125" y="543"/>
                </a:lnTo>
                <a:lnTo>
                  <a:pt x="7085" y="509"/>
                </a:lnTo>
                <a:lnTo>
                  <a:pt x="7043" y="475"/>
                </a:lnTo>
                <a:lnTo>
                  <a:pt x="7000" y="442"/>
                </a:lnTo>
                <a:lnTo>
                  <a:pt x="6957" y="411"/>
                </a:lnTo>
                <a:lnTo>
                  <a:pt x="6913" y="380"/>
                </a:lnTo>
                <a:lnTo>
                  <a:pt x="6868" y="351"/>
                </a:lnTo>
                <a:lnTo>
                  <a:pt x="6823" y="322"/>
                </a:lnTo>
                <a:lnTo>
                  <a:pt x="6776" y="295"/>
                </a:lnTo>
                <a:lnTo>
                  <a:pt x="6729" y="269"/>
                </a:lnTo>
                <a:lnTo>
                  <a:pt x="6682" y="243"/>
                </a:lnTo>
                <a:lnTo>
                  <a:pt x="6634" y="220"/>
                </a:lnTo>
                <a:lnTo>
                  <a:pt x="6585" y="197"/>
                </a:lnTo>
                <a:lnTo>
                  <a:pt x="6535" y="175"/>
                </a:lnTo>
                <a:lnTo>
                  <a:pt x="6485" y="154"/>
                </a:lnTo>
                <a:lnTo>
                  <a:pt x="6433" y="135"/>
                </a:lnTo>
                <a:lnTo>
                  <a:pt x="6382" y="117"/>
                </a:lnTo>
                <a:lnTo>
                  <a:pt x="6330" y="100"/>
                </a:lnTo>
                <a:lnTo>
                  <a:pt x="6277" y="85"/>
                </a:lnTo>
                <a:lnTo>
                  <a:pt x="6225" y="70"/>
                </a:lnTo>
                <a:lnTo>
                  <a:pt x="6171" y="57"/>
                </a:lnTo>
                <a:lnTo>
                  <a:pt x="6116" y="45"/>
                </a:lnTo>
                <a:lnTo>
                  <a:pt x="6062" y="34"/>
                </a:lnTo>
                <a:lnTo>
                  <a:pt x="6007" y="26"/>
                </a:lnTo>
                <a:lnTo>
                  <a:pt x="5952" y="18"/>
                </a:lnTo>
                <a:lnTo>
                  <a:pt x="5896" y="12"/>
                </a:lnTo>
                <a:lnTo>
                  <a:pt x="5839" y="6"/>
                </a:lnTo>
                <a:lnTo>
                  <a:pt x="5782" y="3"/>
                </a:lnTo>
                <a:lnTo>
                  <a:pt x="5726" y="0"/>
                </a:lnTo>
                <a:lnTo>
                  <a:pt x="5668" y="0"/>
                </a:lnTo>
                <a:lnTo>
                  <a:pt x="5668" y="0"/>
                </a:lnTo>
                <a:lnTo>
                  <a:pt x="5626" y="0"/>
                </a:lnTo>
                <a:lnTo>
                  <a:pt x="5584" y="1"/>
                </a:lnTo>
                <a:lnTo>
                  <a:pt x="5542" y="3"/>
                </a:lnTo>
                <a:lnTo>
                  <a:pt x="5502" y="6"/>
                </a:lnTo>
                <a:lnTo>
                  <a:pt x="5460" y="10"/>
                </a:lnTo>
                <a:lnTo>
                  <a:pt x="5419" y="14"/>
                </a:lnTo>
                <a:lnTo>
                  <a:pt x="5379" y="18"/>
                </a:lnTo>
                <a:lnTo>
                  <a:pt x="5338" y="24"/>
                </a:lnTo>
                <a:lnTo>
                  <a:pt x="5298" y="30"/>
                </a:lnTo>
                <a:lnTo>
                  <a:pt x="5258" y="37"/>
                </a:lnTo>
                <a:lnTo>
                  <a:pt x="5218" y="45"/>
                </a:lnTo>
                <a:lnTo>
                  <a:pt x="5179" y="54"/>
                </a:lnTo>
                <a:lnTo>
                  <a:pt x="5140" y="63"/>
                </a:lnTo>
                <a:lnTo>
                  <a:pt x="5101" y="73"/>
                </a:lnTo>
                <a:lnTo>
                  <a:pt x="5063" y="84"/>
                </a:lnTo>
                <a:lnTo>
                  <a:pt x="5024" y="94"/>
                </a:lnTo>
                <a:lnTo>
                  <a:pt x="4986" y="106"/>
                </a:lnTo>
                <a:lnTo>
                  <a:pt x="4948" y="119"/>
                </a:lnTo>
                <a:lnTo>
                  <a:pt x="4911" y="132"/>
                </a:lnTo>
                <a:lnTo>
                  <a:pt x="4873" y="146"/>
                </a:lnTo>
                <a:lnTo>
                  <a:pt x="4837" y="160"/>
                </a:lnTo>
                <a:lnTo>
                  <a:pt x="4800" y="176"/>
                </a:lnTo>
                <a:lnTo>
                  <a:pt x="4764" y="191"/>
                </a:lnTo>
                <a:lnTo>
                  <a:pt x="4727" y="207"/>
                </a:lnTo>
                <a:lnTo>
                  <a:pt x="4692" y="224"/>
                </a:lnTo>
                <a:lnTo>
                  <a:pt x="4657" y="242"/>
                </a:lnTo>
                <a:lnTo>
                  <a:pt x="4622" y="260"/>
                </a:lnTo>
                <a:lnTo>
                  <a:pt x="4588" y="279"/>
                </a:lnTo>
                <a:lnTo>
                  <a:pt x="4554" y="298"/>
                </a:lnTo>
                <a:lnTo>
                  <a:pt x="4520" y="318"/>
                </a:lnTo>
                <a:lnTo>
                  <a:pt x="4486" y="339"/>
                </a:lnTo>
                <a:lnTo>
                  <a:pt x="4454" y="360"/>
                </a:lnTo>
                <a:lnTo>
                  <a:pt x="4421" y="381"/>
                </a:lnTo>
                <a:lnTo>
                  <a:pt x="4389" y="403"/>
                </a:lnTo>
                <a:lnTo>
                  <a:pt x="4358" y="426"/>
                </a:lnTo>
                <a:lnTo>
                  <a:pt x="4326" y="449"/>
                </a:lnTo>
                <a:lnTo>
                  <a:pt x="4295" y="472"/>
                </a:lnTo>
                <a:lnTo>
                  <a:pt x="4265" y="497"/>
                </a:lnTo>
                <a:lnTo>
                  <a:pt x="4235" y="522"/>
                </a:lnTo>
                <a:lnTo>
                  <a:pt x="4205" y="547"/>
                </a:lnTo>
                <a:lnTo>
                  <a:pt x="4176" y="573"/>
                </a:lnTo>
                <a:lnTo>
                  <a:pt x="4147" y="600"/>
                </a:lnTo>
                <a:lnTo>
                  <a:pt x="4119" y="627"/>
                </a:lnTo>
                <a:lnTo>
                  <a:pt x="4091" y="653"/>
                </a:lnTo>
                <a:lnTo>
                  <a:pt x="4064" y="681"/>
                </a:lnTo>
                <a:lnTo>
                  <a:pt x="4038" y="709"/>
                </a:lnTo>
                <a:lnTo>
                  <a:pt x="4011" y="738"/>
                </a:lnTo>
                <a:lnTo>
                  <a:pt x="3985" y="767"/>
                </a:lnTo>
                <a:lnTo>
                  <a:pt x="3961" y="797"/>
                </a:lnTo>
                <a:lnTo>
                  <a:pt x="3935" y="827"/>
                </a:lnTo>
                <a:lnTo>
                  <a:pt x="3911" y="858"/>
                </a:lnTo>
                <a:lnTo>
                  <a:pt x="3888" y="888"/>
                </a:lnTo>
                <a:lnTo>
                  <a:pt x="3864" y="920"/>
                </a:lnTo>
                <a:lnTo>
                  <a:pt x="3842" y="951"/>
                </a:lnTo>
                <a:lnTo>
                  <a:pt x="3819" y="983"/>
                </a:lnTo>
                <a:lnTo>
                  <a:pt x="3798" y="1017"/>
                </a:lnTo>
                <a:lnTo>
                  <a:pt x="3777" y="1050"/>
                </a:lnTo>
                <a:lnTo>
                  <a:pt x="3756" y="1083"/>
                </a:lnTo>
                <a:lnTo>
                  <a:pt x="3737" y="1116"/>
                </a:lnTo>
                <a:lnTo>
                  <a:pt x="3717" y="1151"/>
                </a:lnTo>
                <a:lnTo>
                  <a:pt x="3698" y="1185"/>
                </a:lnTo>
                <a:lnTo>
                  <a:pt x="3681" y="1220"/>
                </a:lnTo>
                <a:lnTo>
                  <a:pt x="3663" y="1256"/>
                </a:lnTo>
                <a:lnTo>
                  <a:pt x="3646" y="1291"/>
                </a:lnTo>
                <a:lnTo>
                  <a:pt x="3646" y="1291"/>
                </a:lnTo>
                <a:lnTo>
                  <a:pt x="3621" y="1269"/>
                </a:lnTo>
                <a:lnTo>
                  <a:pt x="3594" y="1249"/>
                </a:lnTo>
                <a:lnTo>
                  <a:pt x="3568" y="1229"/>
                </a:lnTo>
                <a:lnTo>
                  <a:pt x="3541" y="1209"/>
                </a:lnTo>
                <a:lnTo>
                  <a:pt x="3514" y="1190"/>
                </a:lnTo>
                <a:lnTo>
                  <a:pt x="3486" y="1172"/>
                </a:lnTo>
                <a:lnTo>
                  <a:pt x="3457" y="1155"/>
                </a:lnTo>
                <a:lnTo>
                  <a:pt x="3429" y="1138"/>
                </a:lnTo>
                <a:lnTo>
                  <a:pt x="3399" y="1121"/>
                </a:lnTo>
                <a:lnTo>
                  <a:pt x="3370" y="1105"/>
                </a:lnTo>
                <a:lnTo>
                  <a:pt x="3340" y="1090"/>
                </a:lnTo>
                <a:lnTo>
                  <a:pt x="3310" y="1075"/>
                </a:lnTo>
                <a:lnTo>
                  <a:pt x="3280" y="1061"/>
                </a:lnTo>
                <a:lnTo>
                  <a:pt x="3249" y="1047"/>
                </a:lnTo>
                <a:lnTo>
                  <a:pt x="3218" y="1034"/>
                </a:lnTo>
                <a:lnTo>
                  <a:pt x="3186" y="1022"/>
                </a:lnTo>
                <a:lnTo>
                  <a:pt x="3154" y="1010"/>
                </a:lnTo>
                <a:lnTo>
                  <a:pt x="3122" y="1000"/>
                </a:lnTo>
                <a:lnTo>
                  <a:pt x="3090" y="990"/>
                </a:lnTo>
                <a:lnTo>
                  <a:pt x="3057" y="980"/>
                </a:lnTo>
                <a:lnTo>
                  <a:pt x="3025" y="972"/>
                </a:lnTo>
                <a:lnTo>
                  <a:pt x="2990" y="964"/>
                </a:lnTo>
                <a:lnTo>
                  <a:pt x="2957" y="957"/>
                </a:lnTo>
                <a:lnTo>
                  <a:pt x="2923" y="950"/>
                </a:lnTo>
                <a:lnTo>
                  <a:pt x="2888" y="944"/>
                </a:lnTo>
                <a:lnTo>
                  <a:pt x="2854" y="940"/>
                </a:lnTo>
                <a:lnTo>
                  <a:pt x="2820" y="934"/>
                </a:lnTo>
                <a:lnTo>
                  <a:pt x="2785" y="931"/>
                </a:lnTo>
                <a:lnTo>
                  <a:pt x="2750" y="929"/>
                </a:lnTo>
                <a:lnTo>
                  <a:pt x="2715" y="927"/>
                </a:lnTo>
                <a:lnTo>
                  <a:pt x="2679" y="926"/>
                </a:lnTo>
                <a:lnTo>
                  <a:pt x="2643" y="925"/>
                </a:lnTo>
                <a:lnTo>
                  <a:pt x="2643" y="925"/>
                </a:lnTo>
                <a:lnTo>
                  <a:pt x="2604" y="926"/>
                </a:lnTo>
                <a:lnTo>
                  <a:pt x="2563" y="927"/>
                </a:lnTo>
                <a:lnTo>
                  <a:pt x="2523" y="929"/>
                </a:lnTo>
                <a:lnTo>
                  <a:pt x="2484" y="933"/>
                </a:lnTo>
                <a:lnTo>
                  <a:pt x="2445" y="937"/>
                </a:lnTo>
                <a:lnTo>
                  <a:pt x="2407" y="943"/>
                </a:lnTo>
                <a:lnTo>
                  <a:pt x="2368" y="949"/>
                </a:lnTo>
                <a:lnTo>
                  <a:pt x="2329" y="957"/>
                </a:lnTo>
                <a:lnTo>
                  <a:pt x="2292" y="964"/>
                </a:lnTo>
                <a:lnTo>
                  <a:pt x="2254" y="974"/>
                </a:lnTo>
                <a:lnTo>
                  <a:pt x="2217" y="983"/>
                </a:lnTo>
                <a:lnTo>
                  <a:pt x="2181" y="995"/>
                </a:lnTo>
                <a:lnTo>
                  <a:pt x="2144" y="1007"/>
                </a:lnTo>
                <a:lnTo>
                  <a:pt x="2108" y="1019"/>
                </a:lnTo>
                <a:lnTo>
                  <a:pt x="2072" y="1033"/>
                </a:lnTo>
                <a:lnTo>
                  <a:pt x="2037" y="1048"/>
                </a:lnTo>
                <a:lnTo>
                  <a:pt x="2003" y="1063"/>
                </a:lnTo>
                <a:lnTo>
                  <a:pt x="1968" y="1079"/>
                </a:lnTo>
                <a:lnTo>
                  <a:pt x="1934" y="1095"/>
                </a:lnTo>
                <a:lnTo>
                  <a:pt x="1901" y="1113"/>
                </a:lnTo>
                <a:lnTo>
                  <a:pt x="1868" y="1131"/>
                </a:lnTo>
                <a:lnTo>
                  <a:pt x="1836" y="1151"/>
                </a:lnTo>
                <a:lnTo>
                  <a:pt x="1804" y="1170"/>
                </a:lnTo>
                <a:lnTo>
                  <a:pt x="1773" y="1191"/>
                </a:lnTo>
                <a:lnTo>
                  <a:pt x="1741" y="1213"/>
                </a:lnTo>
                <a:lnTo>
                  <a:pt x="1711" y="1234"/>
                </a:lnTo>
                <a:lnTo>
                  <a:pt x="1681" y="1257"/>
                </a:lnTo>
                <a:lnTo>
                  <a:pt x="1653" y="1280"/>
                </a:lnTo>
                <a:lnTo>
                  <a:pt x="1624" y="1305"/>
                </a:lnTo>
                <a:lnTo>
                  <a:pt x="1596" y="1329"/>
                </a:lnTo>
                <a:lnTo>
                  <a:pt x="1569" y="1355"/>
                </a:lnTo>
                <a:lnTo>
                  <a:pt x="1542" y="1381"/>
                </a:lnTo>
                <a:lnTo>
                  <a:pt x="1515" y="1408"/>
                </a:lnTo>
                <a:lnTo>
                  <a:pt x="1491" y="1436"/>
                </a:lnTo>
                <a:lnTo>
                  <a:pt x="1466" y="1463"/>
                </a:lnTo>
                <a:lnTo>
                  <a:pt x="1442" y="1491"/>
                </a:lnTo>
                <a:lnTo>
                  <a:pt x="1418" y="1521"/>
                </a:lnTo>
                <a:lnTo>
                  <a:pt x="1396" y="1550"/>
                </a:lnTo>
                <a:lnTo>
                  <a:pt x="1373" y="1581"/>
                </a:lnTo>
                <a:lnTo>
                  <a:pt x="1352" y="1611"/>
                </a:lnTo>
                <a:lnTo>
                  <a:pt x="1331" y="1643"/>
                </a:lnTo>
                <a:lnTo>
                  <a:pt x="1311" y="1674"/>
                </a:lnTo>
                <a:lnTo>
                  <a:pt x="1293" y="1708"/>
                </a:lnTo>
                <a:lnTo>
                  <a:pt x="1273" y="1740"/>
                </a:lnTo>
                <a:lnTo>
                  <a:pt x="1256" y="1773"/>
                </a:lnTo>
                <a:lnTo>
                  <a:pt x="1239" y="1807"/>
                </a:lnTo>
                <a:lnTo>
                  <a:pt x="1223" y="1842"/>
                </a:lnTo>
                <a:lnTo>
                  <a:pt x="1208" y="1876"/>
                </a:lnTo>
                <a:lnTo>
                  <a:pt x="1194" y="1911"/>
                </a:lnTo>
                <a:lnTo>
                  <a:pt x="1180" y="1947"/>
                </a:lnTo>
                <a:lnTo>
                  <a:pt x="1167" y="1983"/>
                </a:lnTo>
                <a:lnTo>
                  <a:pt x="1156" y="2019"/>
                </a:lnTo>
                <a:lnTo>
                  <a:pt x="1145" y="2056"/>
                </a:lnTo>
                <a:lnTo>
                  <a:pt x="1135" y="2093"/>
                </a:lnTo>
                <a:lnTo>
                  <a:pt x="1126" y="2131"/>
                </a:lnTo>
                <a:lnTo>
                  <a:pt x="1118" y="2168"/>
                </a:lnTo>
                <a:lnTo>
                  <a:pt x="1111" y="2207"/>
                </a:lnTo>
                <a:lnTo>
                  <a:pt x="1104" y="2245"/>
                </a:lnTo>
                <a:lnTo>
                  <a:pt x="1099" y="2284"/>
                </a:lnTo>
                <a:lnTo>
                  <a:pt x="1093" y="2324"/>
                </a:lnTo>
                <a:lnTo>
                  <a:pt x="1090" y="2363"/>
                </a:lnTo>
                <a:lnTo>
                  <a:pt x="1088" y="2403"/>
                </a:lnTo>
                <a:lnTo>
                  <a:pt x="1086" y="2443"/>
                </a:lnTo>
                <a:lnTo>
                  <a:pt x="1086" y="2482"/>
                </a:lnTo>
                <a:lnTo>
                  <a:pt x="1086" y="2482"/>
                </a:lnTo>
                <a:lnTo>
                  <a:pt x="1087" y="2526"/>
                </a:lnTo>
                <a:lnTo>
                  <a:pt x="1088" y="2569"/>
                </a:lnTo>
                <a:lnTo>
                  <a:pt x="1091" y="2613"/>
                </a:lnTo>
                <a:lnTo>
                  <a:pt x="1096" y="2655"/>
                </a:lnTo>
                <a:lnTo>
                  <a:pt x="1101" y="2698"/>
                </a:lnTo>
                <a:lnTo>
                  <a:pt x="1107" y="2739"/>
                </a:lnTo>
                <a:lnTo>
                  <a:pt x="1115" y="2781"/>
                </a:lnTo>
                <a:lnTo>
                  <a:pt x="1123" y="2822"/>
                </a:lnTo>
                <a:lnTo>
                  <a:pt x="1133" y="2862"/>
                </a:lnTo>
                <a:lnTo>
                  <a:pt x="1144" y="2903"/>
                </a:lnTo>
                <a:lnTo>
                  <a:pt x="1156" y="2943"/>
                </a:lnTo>
                <a:lnTo>
                  <a:pt x="1168" y="2982"/>
                </a:lnTo>
                <a:lnTo>
                  <a:pt x="1181" y="3022"/>
                </a:lnTo>
                <a:lnTo>
                  <a:pt x="1196" y="3060"/>
                </a:lnTo>
                <a:lnTo>
                  <a:pt x="1212" y="3098"/>
                </a:lnTo>
                <a:lnTo>
                  <a:pt x="1230" y="3136"/>
                </a:lnTo>
                <a:lnTo>
                  <a:pt x="1197" y="3136"/>
                </a:lnTo>
                <a:lnTo>
                  <a:pt x="1197" y="3136"/>
                </a:lnTo>
                <a:lnTo>
                  <a:pt x="1166" y="3136"/>
                </a:lnTo>
                <a:lnTo>
                  <a:pt x="1135" y="3137"/>
                </a:lnTo>
                <a:lnTo>
                  <a:pt x="1105" y="3139"/>
                </a:lnTo>
                <a:lnTo>
                  <a:pt x="1074" y="3142"/>
                </a:lnTo>
                <a:lnTo>
                  <a:pt x="1044" y="3145"/>
                </a:lnTo>
                <a:lnTo>
                  <a:pt x="1014" y="3150"/>
                </a:lnTo>
                <a:lnTo>
                  <a:pt x="985" y="3154"/>
                </a:lnTo>
                <a:lnTo>
                  <a:pt x="955" y="3160"/>
                </a:lnTo>
                <a:lnTo>
                  <a:pt x="926" y="3167"/>
                </a:lnTo>
                <a:lnTo>
                  <a:pt x="897" y="3173"/>
                </a:lnTo>
                <a:lnTo>
                  <a:pt x="870" y="3181"/>
                </a:lnTo>
                <a:lnTo>
                  <a:pt x="841" y="3189"/>
                </a:lnTo>
                <a:lnTo>
                  <a:pt x="813" y="3199"/>
                </a:lnTo>
                <a:lnTo>
                  <a:pt x="785" y="3209"/>
                </a:lnTo>
                <a:lnTo>
                  <a:pt x="758" y="3218"/>
                </a:lnTo>
                <a:lnTo>
                  <a:pt x="731" y="3230"/>
                </a:lnTo>
                <a:lnTo>
                  <a:pt x="705" y="3242"/>
                </a:lnTo>
                <a:lnTo>
                  <a:pt x="678" y="3254"/>
                </a:lnTo>
                <a:lnTo>
                  <a:pt x="652" y="3266"/>
                </a:lnTo>
                <a:lnTo>
                  <a:pt x="627" y="3280"/>
                </a:lnTo>
                <a:lnTo>
                  <a:pt x="601" y="3294"/>
                </a:lnTo>
                <a:lnTo>
                  <a:pt x="576" y="3309"/>
                </a:lnTo>
                <a:lnTo>
                  <a:pt x="552" y="3324"/>
                </a:lnTo>
                <a:lnTo>
                  <a:pt x="528" y="3340"/>
                </a:lnTo>
                <a:lnTo>
                  <a:pt x="504" y="3356"/>
                </a:lnTo>
                <a:lnTo>
                  <a:pt x="481" y="3373"/>
                </a:lnTo>
                <a:lnTo>
                  <a:pt x="458" y="3391"/>
                </a:lnTo>
                <a:lnTo>
                  <a:pt x="436" y="3409"/>
                </a:lnTo>
                <a:lnTo>
                  <a:pt x="413" y="3427"/>
                </a:lnTo>
                <a:lnTo>
                  <a:pt x="392" y="3446"/>
                </a:lnTo>
                <a:lnTo>
                  <a:pt x="371" y="3467"/>
                </a:lnTo>
                <a:lnTo>
                  <a:pt x="350" y="3486"/>
                </a:lnTo>
                <a:lnTo>
                  <a:pt x="331" y="3506"/>
                </a:lnTo>
                <a:lnTo>
                  <a:pt x="311" y="3528"/>
                </a:lnTo>
                <a:lnTo>
                  <a:pt x="292" y="3549"/>
                </a:lnTo>
                <a:lnTo>
                  <a:pt x="273" y="3572"/>
                </a:lnTo>
                <a:lnTo>
                  <a:pt x="255" y="3594"/>
                </a:lnTo>
                <a:lnTo>
                  <a:pt x="238" y="3617"/>
                </a:lnTo>
                <a:lnTo>
                  <a:pt x="221" y="3640"/>
                </a:lnTo>
                <a:lnTo>
                  <a:pt x="205" y="3664"/>
                </a:lnTo>
                <a:lnTo>
                  <a:pt x="188" y="3687"/>
                </a:lnTo>
                <a:lnTo>
                  <a:pt x="174" y="3712"/>
                </a:lnTo>
                <a:lnTo>
                  <a:pt x="159" y="3737"/>
                </a:lnTo>
                <a:lnTo>
                  <a:pt x="145" y="3762"/>
                </a:lnTo>
                <a:lnTo>
                  <a:pt x="131" y="3788"/>
                </a:lnTo>
                <a:lnTo>
                  <a:pt x="118" y="3814"/>
                </a:lnTo>
                <a:lnTo>
                  <a:pt x="106" y="3841"/>
                </a:lnTo>
                <a:lnTo>
                  <a:pt x="94" y="3866"/>
                </a:lnTo>
                <a:lnTo>
                  <a:pt x="84" y="3894"/>
                </a:lnTo>
                <a:lnTo>
                  <a:pt x="73" y="3921"/>
                </a:lnTo>
                <a:lnTo>
                  <a:pt x="63" y="3949"/>
                </a:lnTo>
                <a:lnTo>
                  <a:pt x="54" y="3977"/>
                </a:lnTo>
                <a:lnTo>
                  <a:pt x="45" y="4006"/>
                </a:lnTo>
                <a:lnTo>
                  <a:pt x="37" y="4033"/>
                </a:lnTo>
                <a:lnTo>
                  <a:pt x="31" y="4062"/>
                </a:lnTo>
                <a:lnTo>
                  <a:pt x="25" y="4091"/>
                </a:lnTo>
                <a:lnTo>
                  <a:pt x="18" y="4121"/>
                </a:lnTo>
                <a:lnTo>
                  <a:pt x="14" y="4150"/>
                </a:lnTo>
                <a:lnTo>
                  <a:pt x="10" y="4180"/>
                </a:lnTo>
                <a:lnTo>
                  <a:pt x="6" y="4210"/>
                </a:lnTo>
                <a:lnTo>
                  <a:pt x="3" y="4240"/>
                </a:lnTo>
                <a:lnTo>
                  <a:pt x="1" y="4271"/>
                </a:lnTo>
                <a:lnTo>
                  <a:pt x="0" y="4302"/>
                </a:lnTo>
                <a:lnTo>
                  <a:pt x="0" y="4332"/>
                </a:lnTo>
                <a:lnTo>
                  <a:pt x="0" y="4332"/>
                </a:lnTo>
                <a:lnTo>
                  <a:pt x="0" y="4363"/>
                </a:lnTo>
                <a:lnTo>
                  <a:pt x="1" y="4394"/>
                </a:lnTo>
                <a:lnTo>
                  <a:pt x="3" y="4424"/>
                </a:lnTo>
                <a:lnTo>
                  <a:pt x="6" y="4455"/>
                </a:lnTo>
                <a:lnTo>
                  <a:pt x="10" y="4485"/>
                </a:lnTo>
                <a:lnTo>
                  <a:pt x="14" y="4515"/>
                </a:lnTo>
                <a:lnTo>
                  <a:pt x="18" y="4544"/>
                </a:lnTo>
                <a:lnTo>
                  <a:pt x="25" y="4574"/>
                </a:lnTo>
                <a:lnTo>
                  <a:pt x="31" y="4603"/>
                </a:lnTo>
                <a:lnTo>
                  <a:pt x="37" y="4632"/>
                </a:lnTo>
                <a:lnTo>
                  <a:pt x="45" y="4660"/>
                </a:lnTo>
                <a:lnTo>
                  <a:pt x="54" y="4689"/>
                </a:lnTo>
                <a:lnTo>
                  <a:pt x="63" y="4717"/>
                </a:lnTo>
                <a:lnTo>
                  <a:pt x="73" y="4745"/>
                </a:lnTo>
                <a:lnTo>
                  <a:pt x="84" y="4772"/>
                </a:lnTo>
                <a:lnTo>
                  <a:pt x="94" y="4798"/>
                </a:lnTo>
                <a:lnTo>
                  <a:pt x="106" y="4825"/>
                </a:lnTo>
                <a:lnTo>
                  <a:pt x="118" y="4852"/>
                </a:lnTo>
                <a:lnTo>
                  <a:pt x="131" y="4878"/>
                </a:lnTo>
                <a:lnTo>
                  <a:pt x="145" y="4903"/>
                </a:lnTo>
                <a:lnTo>
                  <a:pt x="159" y="4929"/>
                </a:lnTo>
                <a:lnTo>
                  <a:pt x="174" y="4954"/>
                </a:lnTo>
                <a:lnTo>
                  <a:pt x="188" y="4978"/>
                </a:lnTo>
                <a:lnTo>
                  <a:pt x="205" y="5002"/>
                </a:lnTo>
                <a:lnTo>
                  <a:pt x="221" y="5025"/>
                </a:lnTo>
                <a:lnTo>
                  <a:pt x="238" y="5049"/>
                </a:lnTo>
                <a:lnTo>
                  <a:pt x="255" y="5071"/>
                </a:lnTo>
                <a:lnTo>
                  <a:pt x="273" y="5094"/>
                </a:lnTo>
                <a:lnTo>
                  <a:pt x="292" y="5116"/>
                </a:lnTo>
                <a:lnTo>
                  <a:pt x="311" y="5138"/>
                </a:lnTo>
                <a:lnTo>
                  <a:pt x="331" y="5159"/>
                </a:lnTo>
                <a:lnTo>
                  <a:pt x="350" y="5180"/>
                </a:lnTo>
                <a:lnTo>
                  <a:pt x="371" y="5199"/>
                </a:lnTo>
                <a:lnTo>
                  <a:pt x="392" y="5219"/>
                </a:lnTo>
                <a:lnTo>
                  <a:pt x="413" y="5238"/>
                </a:lnTo>
                <a:lnTo>
                  <a:pt x="436" y="5257"/>
                </a:lnTo>
                <a:lnTo>
                  <a:pt x="458" y="5275"/>
                </a:lnTo>
                <a:lnTo>
                  <a:pt x="481" y="5292"/>
                </a:lnTo>
                <a:lnTo>
                  <a:pt x="504" y="5309"/>
                </a:lnTo>
                <a:lnTo>
                  <a:pt x="528" y="5325"/>
                </a:lnTo>
                <a:lnTo>
                  <a:pt x="552" y="5341"/>
                </a:lnTo>
                <a:lnTo>
                  <a:pt x="576" y="5356"/>
                </a:lnTo>
                <a:lnTo>
                  <a:pt x="601" y="5371"/>
                </a:lnTo>
                <a:lnTo>
                  <a:pt x="627" y="5385"/>
                </a:lnTo>
                <a:lnTo>
                  <a:pt x="652" y="5399"/>
                </a:lnTo>
                <a:lnTo>
                  <a:pt x="678" y="5412"/>
                </a:lnTo>
                <a:lnTo>
                  <a:pt x="705" y="5424"/>
                </a:lnTo>
                <a:lnTo>
                  <a:pt x="731" y="5436"/>
                </a:lnTo>
                <a:lnTo>
                  <a:pt x="758" y="5446"/>
                </a:lnTo>
                <a:lnTo>
                  <a:pt x="785" y="5457"/>
                </a:lnTo>
                <a:lnTo>
                  <a:pt x="813" y="5467"/>
                </a:lnTo>
                <a:lnTo>
                  <a:pt x="841" y="5476"/>
                </a:lnTo>
                <a:lnTo>
                  <a:pt x="870" y="5485"/>
                </a:lnTo>
                <a:lnTo>
                  <a:pt x="897" y="5493"/>
                </a:lnTo>
                <a:lnTo>
                  <a:pt x="926" y="5499"/>
                </a:lnTo>
                <a:lnTo>
                  <a:pt x="955" y="5505"/>
                </a:lnTo>
                <a:lnTo>
                  <a:pt x="985" y="5512"/>
                </a:lnTo>
                <a:lnTo>
                  <a:pt x="1014" y="5516"/>
                </a:lnTo>
                <a:lnTo>
                  <a:pt x="1044" y="5520"/>
                </a:lnTo>
                <a:lnTo>
                  <a:pt x="1074" y="5524"/>
                </a:lnTo>
                <a:lnTo>
                  <a:pt x="1105" y="5527"/>
                </a:lnTo>
                <a:lnTo>
                  <a:pt x="1135" y="5529"/>
                </a:lnTo>
                <a:lnTo>
                  <a:pt x="1166" y="5530"/>
                </a:lnTo>
                <a:lnTo>
                  <a:pt x="1197" y="5530"/>
                </a:lnTo>
                <a:lnTo>
                  <a:pt x="2126" y="5530"/>
                </a:lnTo>
                <a:lnTo>
                  <a:pt x="7014" y="5530"/>
                </a:lnTo>
                <a:lnTo>
                  <a:pt x="7371" y="5530"/>
                </a:lnTo>
                <a:lnTo>
                  <a:pt x="7371" y="5530"/>
                </a:lnTo>
                <a:lnTo>
                  <a:pt x="7402" y="5530"/>
                </a:lnTo>
                <a:lnTo>
                  <a:pt x="7433" y="5529"/>
                </a:lnTo>
                <a:lnTo>
                  <a:pt x="7463" y="5527"/>
                </a:lnTo>
                <a:lnTo>
                  <a:pt x="7494" y="5524"/>
                </a:lnTo>
                <a:lnTo>
                  <a:pt x="7524" y="5520"/>
                </a:lnTo>
                <a:lnTo>
                  <a:pt x="7554" y="5516"/>
                </a:lnTo>
                <a:lnTo>
                  <a:pt x="7583" y="5512"/>
                </a:lnTo>
                <a:lnTo>
                  <a:pt x="7613" y="5505"/>
                </a:lnTo>
                <a:lnTo>
                  <a:pt x="7642" y="5499"/>
                </a:lnTo>
                <a:lnTo>
                  <a:pt x="7671" y="5493"/>
                </a:lnTo>
                <a:lnTo>
                  <a:pt x="7698" y="5485"/>
                </a:lnTo>
                <a:lnTo>
                  <a:pt x="7727" y="5476"/>
                </a:lnTo>
                <a:lnTo>
                  <a:pt x="7755" y="5467"/>
                </a:lnTo>
                <a:lnTo>
                  <a:pt x="7783" y="5457"/>
                </a:lnTo>
                <a:lnTo>
                  <a:pt x="7810" y="5446"/>
                </a:lnTo>
                <a:lnTo>
                  <a:pt x="7837" y="5436"/>
                </a:lnTo>
                <a:lnTo>
                  <a:pt x="7863" y="5424"/>
                </a:lnTo>
                <a:lnTo>
                  <a:pt x="7890" y="5412"/>
                </a:lnTo>
                <a:lnTo>
                  <a:pt x="7916" y="5399"/>
                </a:lnTo>
                <a:lnTo>
                  <a:pt x="7941" y="5385"/>
                </a:lnTo>
                <a:lnTo>
                  <a:pt x="7967" y="5371"/>
                </a:lnTo>
                <a:lnTo>
                  <a:pt x="7992" y="5356"/>
                </a:lnTo>
                <a:lnTo>
                  <a:pt x="8016" y="5341"/>
                </a:lnTo>
                <a:lnTo>
                  <a:pt x="8040" y="5325"/>
                </a:lnTo>
                <a:lnTo>
                  <a:pt x="8064" y="5309"/>
                </a:lnTo>
                <a:lnTo>
                  <a:pt x="8087" y="5292"/>
                </a:lnTo>
                <a:lnTo>
                  <a:pt x="8110" y="5275"/>
                </a:lnTo>
                <a:lnTo>
                  <a:pt x="8132" y="5257"/>
                </a:lnTo>
                <a:lnTo>
                  <a:pt x="8155" y="5238"/>
                </a:lnTo>
                <a:lnTo>
                  <a:pt x="8176" y="5219"/>
                </a:lnTo>
                <a:lnTo>
                  <a:pt x="8196" y="5199"/>
                </a:lnTo>
                <a:lnTo>
                  <a:pt x="8218" y="5180"/>
                </a:lnTo>
                <a:lnTo>
                  <a:pt x="8237" y="5159"/>
                </a:lnTo>
                <a:lnTo>
                  <a:pt x="8257" y="5138"/>
                </a:lnTo>
                <a:lnTo>
                  <a:pt x="8276" y="5116"/>
                </a:lnTo>
                <a:lnTo>
                  <a:pt x="8295" y="5094"/>
                </a:lnTo>
                <a:lnTo>
                  <a:pt x="8313" y="5071"/>
                </a:lnTo>
                <a:lnTo>
                  <a:pt x="8330" y="5049"/>
                </a:lnTo>
                <a:lnTo>
                  <a:pt x="8347" y="5025"/>
                </a:lnTo>
                <a:lnTo>
                  <a:pt x="8363" y="5002"/>
                </a:lnTo>
                <a:lnTo>
                  <a:pt x="8380" y="4978"/>
                </a:lnTo>
                <a:lnTo>
                  <a:pt x="8394" y="4954"/>
                </a:lnTo>
                <a:lnTo>
                  <a:pt x="8409" y="4929"/>
                </a:lnTo>
                <a:lnTo>
                  <a:pt x="8423" y="4903"/>
                </a:lnTo>
                <a:lnTo>
                  <a:pt x="8437" y="4878"/>
                </a:lnTo>
                <a:lnTo>
                  <a:pt x="8450" y="4852"/>
                </a:lnTo>
                <a:lnTo>
                  <a:pt x="8462" y="4825"/>
                </a:lnTo>
                <a:lnTo>
                  <a:pt x="8474" y="4798"/>
                </a:lnTo>
                <a:lnTo>
                  <a:pt x="8484" y="4772"/>
                </a:lnTo>
                <a:lnTo>
                  <a:pt x="8495" y="4745"/>
                </a:lnTo>
                <a:lnTo>
                  <a:pt x="8505" y="4717"/>
                </a:lnTo>
                <a:lnTo>
                  <a:pt x="8514" y="4689"/>
                </a:lnTo>
                <a:lnTo>
                  <a:pt x="8523" y="4660"/>
                </a:lnTo>
                <a:lnTo>
                  <a:pt x="8531" y="4632"/>
                </a:lnTo>
                <a:lnTo>
                  <a:pt x="8537" y="4603"/>
                </a:lnTo>
                <a:lnTo>
                  <a:pt x="8543" y="4574"/>
                </a:lnTo>
                <a:lnTo>
                  <a:pt x="8550" y="4544"/>
                </a:lnTo>
                <a:lnTo>
                  <a:pt x="8554" y="4515"/>
                </a:lnTo>
                <a:lnTo>
                  <a:pt x="8558" y="4485"/>
                </a:lnTo>
                <a:lnTo>
                  <a:pt x="8562" y="4455"/>
                </a:lnTo>
                <a:lnTo>
                  <a:pt x="8565" y="4424"/>
                </a:lnTo>
                <a:lnTo>
                  <a:pt x="8567" y="4394"/>
                </a:lnTo>
                <a:lnTo>
                  <a:pt x="8568" y="4363"/>
                </a:lnTo>
                <a:lnTo>
                  <a:pt x="8568" y="4332"/>
                </a:lnTo>
                <a:lnTo>
                  <a:pt x="8568" y="4332"/>
                </a:lnTo>
                <a:lnTo>
                  <a:pt x="8567" y="4281"/>
                </a:lnTo>
                <a:lnTo>
                  <a:pt x="8564" y="4231"/>
                </a:lnTo>
                <a:lnTo>
                  <a:pt x="8558" y="4180"/>
                </a:lnTo>
                <a:lnTo>
                  <a:pt x="8551" y="4130"/>
                </a:lnTo>
                <a:lnTo>
                  <a:pt x="8541" y="4081"/>
                </a:lnTo>
                <a:lnTo>
                  <a:pt x="8531" y="4032"/>
                </a:lnTo>
                <a:lnTo>
                  <a:pt x="8517" y="3985"/>
                </a:lnTo>
                <a:lnTo>
                  <a:pt x="8502" y="3938"/>
                </a:lnTo>
                <a:lnTo>
                  <a:pt x="8484" y="3892"/>
                </a:lnTo>
                <a:lnTo>
                  <a:pt x="8465" y="3847"/>
                </a:lnTo>
                <a:lnTo>
                  <a:pt x="8445" y="3803"/>
                </a:lnTo>
                <a:lnTo>
                  <a:pt x="8422" y="3760"/>
                </a:lnTo>
                <a:lnTo>
                  <a:pt x="8399" y="3718"/>
                </a:lnTo>
                <a:lnTo>
                  <a:pt x="8373" y="3678"/>
                </a:lnTo>
                <a:lnTo>
                  <a:pt x="8345" y="3638"/>
                </a:lnTo>
                <a:lnTo>
                  <a:pt x="8317" y="3600"/>
                </a:lnTo>
                <a:lnTo>
                  <a:pt x="8286" y="3562"/>
                </a:lnTo>
                <a:lnTo>
                  <a:pt x="8255" y="3526"/>
                </a:lnTo>
                <a:lnTo>
                  <a:pt x="8222" y="3491"/>
                </a:lnTo>
                <a:lnTo>
                  <a:pt x="8188" y="3457"/>
                </a:lnTo>
                <a:lnTo>
                  <a:pt x="8151" y="3425"/>
                </a:lnTo>
                <a:lnTo>
                  <a:pt x="8115" y="3395"/>
                </a:lnTo>
                <a:lnTo>
                  <a:pt x="8076" y="3366"/>
                </a:lnTo>
                <a:lnTo>
                  <a:pt x="8037" y="3338"/>
                </a:lnTo>
                <a:lnTo>
                  <a:pt x="7996" y="3311"/>
                </a:lnTo>
                <a:lnTo>
                  <a:pt x="7954" y="3288"/>
                </a:lnTo>
                <a:lnTo>
                  <a:pt x="7911" y="3264"/>
                </a:lnTo>
                <a:lnTo>
                  <a:pt x="7868" y="3244"/>
                </a:lnTo>
                <a:lnTo>
                  <a:pt x="7824" y="3225"/>
                </a:lnTo>
                <a:lnTo>
                  <a:pt x="7778" y="3206"/>
                </a:lnTo>
                <a:lnTo>
                  <a:pt x="7732" y="3190"/>
                </a:lnTo>
                <a:lnTo>
                  <a:pt x="7683" y="3177"/>
                </a:lnTo>
                <a:lnTo>
                  <a:pt x="7683" y="31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6" name="Freeform 9"/>
          <p:cNvSpPr>
            <a:spLocks/>
          </p:cNvSpPr>
          <p:nvPr/>
        </p:nvSpPr>
        <p:spPr bwMode="auto">
          <a:xfrm>
            <a:off x="2434869" y="4279052"/>
            <a:ext cx="837330" cy="414871"/>
          </a:xfrm>
          <a:custGeom>
            <a:avLst/>
            <a:gdLst>
              <a:gd name="T0" fmla="*/ 6958 w 8275"/>
              <a:gd name="T1" fmla="*/ 1447 h 4100"/>
              <a:gd name="T2" fmla="*/ 6869 w 8275"/>
              <a:gd name="T3" fmla="*/ 1170 h 4100"/>
              <a:gd name="T4" fmla="*/ 6740 w 8275"/>
              <a:gd name="T5" fmla="*/ 915 h 4100"/>
              <a:gd name="T6" fmla="*/ 6576 w 8275"/>
              <a:gd name="T7" fmla="*/ 682 h 4100"/>
              <a:gd name="T8" fmla="*/ 6378 w 8275"/>
              <a:gd name="T9" fmla="*/ 478 h 4100"/>
              <a:gd name="T10" fmla="*/ 6152 w 8275"/>
              <a:gd name="T11" fmla="*/ 305 h 4100"/>
              <a:gd name="T12" fmla="*/ 5902 w 8275"/>
              <a:gd name="T13" fmla="*/ 168 h 4100"/>
              <a:gd name="T14" fmla="*/ 5630 w 8275"/>
              <a:gd name="T15" fmla="*/ 69 h 4100"/>
              <a:gd name="T16" fmla="*/ 5340 w 8275"/>
              <a:gd name="T17" fmla="*/ 12 h 4100"/>
              <a:gd name="T18" fmla="*/ 5059 w 8275"/>
              <a:gd name="T19" fmla="*/ 2 h 4100"/>
              <a:gd name="T20" fmla="*/ 4615 w 8275"/>
              <a:gd name="T21" fmla="*/ 70 h 4100"/>
              <a:gd name="T22" fmla="*/ 4212 w 8275"/>
              <a:gd name="T23" fmla="*/ 236 h 4100"/>
              <a:gd name="T24" fmla="*/ 3862 w 8275"/>
              <a:gd name="T25" fmla="*/ 486 h 4100"/>
              <a:gd name="T26" fmla="*/ 3579 w 8275"/>
              <a:gd name="T27" fmla="*/ 807 h 4100"/>
              <a:gd name="T28" fmla="*/ 3365 w 8275"/>
              <a:gd name="T29" fmla="*/ 918 h 4100"/>
              <a:gd name="T30" fmla="*/ 3078 w 8275"/>
              <a:gd name="T31" fmla="*/ 843 h 4100"/>
              <a:gd name="T32" fmla="*/ 2819 w 8275"/>
              <a:gd name="T33" fmla="*/ 823 h 4100"/>
              <a:gd name="T34" fmla="*/ 2532 w 8275"/>
              <a:gd name="T35" fmla="*/ 849 h 4100"/>
              <a:gd name="T36" fmla="*/ 2262 w 8275"/>
              <a:gd name="T37" fmla="*/ 921 h 4100"/>
              <a:gd name="T38" fmla="*/ 2013 w 8275"/>
              <a:gd name="T39" fmla="*/ 1038 h 4100"/>
              <a:gd name="T40" fmla="*/ 1789 w 8275"/>
              <a:gd name="T41" fmla="*/ 1193 h 4100"/>
              <a:gd name="T42" fmla="*/ 1595 w 8275"/>
              <a:gd name="T43" fmla="*/ 1383 h 4100"/>
              <a:gd name="T44" fmla="*/ 1435 w 8275"/>
              <a:gd name="T45" fmla="*/ 1603 h 4100"/>
              <a:gd name="T46" fmla="*/ 1312 w 8275"/>
              <a:gd name="T47" fmla="*/ 1849 h 4100"/>
              <a:gd name="T48" fmla="*/ 1233 w 8275"/>
              <a:gd name="T49" fmla="*/ 2117 h 4100"/>
              <a:gd name="T50" fmla="*/ 1200 w 8275"/>
              <a:gd name="T51" fmla="*/ 2402 h 4100"/>
              <a:gd name="T52" fmla="*/ 1224 w 8275"/>
              <a:gd name="T53" fmla="*/ 2719 h 4100"/>
              <a:gd name="T54" fmla="*/ 548 w 8275"/>
              <a:gd name="T55" fmla="*/ 2879 h 4100"/>
              <a:gd name="T56" fmla="*/ 347 w 8275"/>
              <a:gd name="T57" fmla="*/ 2937 h 4100"/>
              <a:gd name="T58" fmla="*/ 179 w 8275"/>
              <a:gd name="T59" fmla="*/ 3056 h 4100"/>
              <a:gd name="T60" fmla="*/ 60 w 8275"/>
              <a:gd name="T61" fmla="*/ 3222 h 4100"/>
              <a:gd name="T62" fmla="*/ 3 w 8275"/>
              <a:gd name="T63" fmla="*/ 3425 h 4100"/>
              <a:gd name="T64" fmla="*/ 12 w 8275"/>
              <a:gd name="T65" fmla="*/ 3612 h 4100"/>
              <a:gd name="T66" fmla="*/ 88 w 8275"/>
              <a:gd name="T67" fmla="*/ 3805 h 4100"/>
              <a:gd name="T68" fmla="*/ 222 w 8275"/>
              <a:gd name="T69" fmla="*/ 3960 h 4100"/>
              <a:gd name="T70" fmla="*/ 401 w 8275"/>
              <a:gd name="T71" fmla="*/ 4063 h 4100"/>
              <a:gd name="T72" fmla="*/ 611 w 8275"/>
              <a:gd name="T73" fmla="*/ 4100 h 4100"/>
              <a:gd name="T74" fmla="*/ 7171 w 8275"/>
              <a:gd name="T75" fmla="*/ 4090 h 4100"/>
              <a:gd name="T76" fmla="*/ 7386 w 8275"/>
              <a:gd name="T77" fmla="*/ 4043 h 4100"/>
              <a:gd name="T78" fmla="*/ 7586 w 8275"/>
              <a:gd name="T79" fmla="*/ 3961 h 4100"/>
              <a:gd name="T80" fmla="*/ 7767 w 8275"/>
              <a:gd name="T81" fmla="*/ 3849 h 4100"/>
              <a:gd name="T82" fmla="*/ 7925 w 8275"/>
              <a:gd name="T83" fmla="*/ 3708 h 4100"/>
              <a:gd name="T84" fmla="*/ 8059 w 8275"/>
              <a:gd name="T85" fmla="*/ 3542 h 4100"/>
              <a:gd name="T86" fmla="*/ 8163 w 8275"/>
              <a:gd name="T87" fmla="*/ 3355 h 4100"/>
              <a:gd name="T88" fmla="*/ 8235 w 8275"/>
              <a:gd name="T89" fmla="*/ 3151 h 4100"/>
              <a:gd name="T90" fmla="*/ 8271 w 8275"/>
              <a:gd name="T91" fmla="*/ 2933 h 4100"/>
              <a:gd name="T92" fmla="*/ 8271 w 8275"/>
              <a:gd name="T93" fmla="*/ 2738 h 4100"/>
              <a:gd name="T94" fmla="*/ 8235 w 8275"/>
              <a:gd name="T95" fmla="*/ 2519 h 4100"/>
              <a:gd name="T96" fmla="*/ 8163 w 8275"/>
              <a:gd name="T97" fmla="*/ 2314 h 4100"/>
              <a:gd name="T98" fmla="*/ 8059 w 8275"/>
              <a:gd name="T99" fmla="*/ 2128 h 4100"/>
              <a:gd name="T100" fmla="*/ 7925 w 8275"/>
              <a:gd name="T101" fmla="*/ 1962 h 4100"/>
              <a:gd name="T102" fmla="*/ 7767 w 8275"/>
              <a:gd name="T103" fmla="*/ 1821 h 4100"/>
              <a:gd name="T104" fmla="*/ 7586 w 8275"/>
              <a:gd name="T105" fmla="*/ 1709 h 4100"/>
              <a:gd name="T106" fmla="*/ 7386 w 8275"/>
              <a:gd name="T107" fmla="*/ 1627 h 4100"/>
              <a:gd name="T108" fmla="*/ 7171 w 8275"/>
              <a:gd name="T109" fmla="*/ 1580 h 4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275" h="4100">
                <a:moveTo>
                  <a:pt x="7010" y="1570"/>
                </a:moveTo>
                <a:lnTo>
                  <a:pt x="7010" y="1570"/>
                </a:lnTo>
                <a:lnTo>
                  <a:pt x="6983" y="1571"/>
                </a:lnTo>
                <a:lnTo>
                  <a:pt x="6983" y="1571"/>
                </a:lnTo>
                <a:lnTo>
                  <a:pt x="6976" y="1529"/>
                </a:lnTo>
                <a:lnTo>
                  <a:pt x="6968" y="1488"/>
                </a:lnTo>
                <a:lnTo>
                  <a:pt x="6958" y="1447"/>
                </a:lnTo>
                <a:lnTo>
                  <a:pt x="6948" y="1406"/>
                </a:lnTo>
                <a:lnTo>
                  <a:pt x="6937" y="1366"/>
                </a:lnTo>
                <a:lnTo>
                  <a:pt x="6925" y="1326"/>
                </a:lnTo>
                <a:lnTo>
                  <a:pt x="6912" y="1286"/>
                </a:lnTo>
                <a:lnTo>
                  <a:pt x="6898" y="1247"/>
                </a:lnTo>
                <a:lnTo>
                  <a:pt x="6884" y="1209"/>
                </a:lnTo>
                <a:lnTo>
                  <a:pt x="6869" y="1170"/>
                </a:lnTo>
                <a:lnTo>
                  <a:pt x="6853" y="1132"/>
                </a:lnTo>
                <a:lnTo>
                  <a:pt x="6836" y="1095"/>
                </a:lnTo>
                <a:lnTo>
                  <a:pt x="6819" y="1058"/>
                </a:lnTo>
                <a:lnTo>
                  <a:pt x="6800" y="1021"/>
                </a:lnTo>
                <a:lnTo>
                  <a:pt x="6780" y="985"/>
                </a:lnTo>
                <a:lnTo>
                  <a:pt x="6761" y="950"/>
                </a:lnTo>
                <a:lnTo>
                  <a:pt x="6740" y="915"/>
                </a:lnTo>
                <a:lnTo>
                  <a:pt x="6718" y="880"/>
                </a:lnTo>
                <a:lnTo>
                  <a:pt x="6697" y="845"/>
                </a:lnTo>
                <a:lnTo>
                  <a:pt x="6674" y="811"/>
                </a:lnTo>
                <a:lnTo>
                  <a:pt x="6650" y="778"/>
                </a:lnTo>
                <a:lnTo>
                  <a:pt x="6626" y="746"/>
                </a:lnTo>
                <a:lnTo>
                  <a:pt x="6600" y="714"/>
                </a:lnTo>
                <a:lnTo>
                  <a:pt x="6576" y="682"/>
                </a:lnTo>
                <a:lnTo>
                  <a:pt x="6549" y="652"/>
                </a:lnTo>
                <a:lnTo>
                  <a:pt x="6522" y="621"/>
                </a:lnTo>
                <a:lnTo>
                  <a:pt x="6495" y="591"/>
                </a:lnTo>
                <a:lnTo>
                  <a:pt x="6466" y="562"/>
                </a:lnTo>
                <a:lnTo>
                  <a:pt x="6438" y="534"/>
                </a:lnTo>
                <a:lnTo>
                  <a:pt x="6408" y="506"/>
                </a:lnTo>
                <a:lnTo>
                  <a:pt x="6378" y="478"/>
                </a:lnTo>
                <a:lnTo>
                  <a:pt x="6348" y="451"/>
                </a:lnTo>
                <a:lnTo>
                  <a:pt x="6317" y="425"/>
                </a:lnTo>
                <a:lnTo>
                  <a:pt x="6285" y="400"/>
                </a:lnTo>
                <a:lnTo>
                  <a:pt x="6253" y="376"/>
                </a:lnTo>
                <a:lnTo>
                  <a:pt x="6220" y="352"/>
                </a:lnTo>
                <a:lnTo>
                  <a:pt x="6187" y="328"/>
                </a:lnTo>
                <a:lnTo>
                  <a:pt x="6152" y="305"/>
                </a:lnTo>
                <a:lnTo>
                  <a:pt x="6118" y="284"/>
                </a:lnTo>
                <a:lnTo>
                  <a:pt x="6083" y="263"/>
                </a:lnTo>
                <a:lnTo>
                  <a:pt x="6048" y="242"/>
                </a:lnTo>
                <a:lnTo>
                  <a:pt x="6012" y="222"/>
                </a:lnTo>
                <a:lnTo>
                  <a:pt x="5976" y="204"/>
                </a:lnTo>
                <a:lnTo>
                  <a:pt x="5939" y="185"/>
                </a:lnTo>
                <a:lnTo>
                  <a:pt x="5902" y="168"/>
                </a:lnTo>
                <a:lnTo>
                  <a:pt x="5864" y="151"/>
                </a:lnTo>
                <a:lnTo>
                  <a:pt x="5827" y="136"/>
                </a:lnTo>
                <a:lnTo>
                  <a:pt x="5787" y="120"/>
                </a:lnTo>
                <a:lnTo>
                  <a:pt x="5749" y="107"/>
                </a:lnTo>
                <a:lnTo>
                  <a:pt x="5710" y="93"/>
                </a:lnTo>
                <a:lnTo>
                  <a:pt x="5669" y="81"/>
                </a:lnTo>
                <a:lnTo>
                  <a:pt x="5630" y="69"/>
                </a:lnTo>
                <a:lnTo>
                  <a:pt x="5590" y="58"/>
                </a:lnTo>
                <a:lnTo>
                  <a:pt x="5548" y="49"/>
                </a:lnTo>
                <a:lnTo>
                  <a:pt x="5508" y="39"/>
                </a:lnTo>
                <a:lnTo>
                  <a:pt x="5467" y="31"/>
                </a:lnTo>
                <a:lnTo>
                  <a:pt x="5424" y="24"/>
                </a:lnTo>
                <a:lnTo>
                  <a:pt x="5383" y="18"/>
                </a:lnTo>
                <a:lnTo>
                  <a:pt x="5340" y="12"/>
                </a:lnTo>
                <a:lnTo>
                  <a:pt x="5298" y="8"/>
                </a:lnTo>
                <a:lnTo>
                  <a:pt x="5255" y="5"/>
                </a:lnTo>
                <a:lnTo>
                  <a:pt x="5211" y="2"/>
                </a:lnTo>
                <a:lnTo>
                  <a:pt x="5169" y="1"/>
                </a:lnTo>
                <a:lnTo>
                  <a:pt x="5124" y="0"/>
                </a:lnTo>
                <a:lnTo>
                  <a:pt x="5124" y="0"/>
                </a:lnTo>
                <a:lnTo>
                  <a:pt x="5059" y="2"/>
                </a:lnTo>
                <a:lnTo>
                  <a:pt x="4993" y="5"/>
                </a:lnTo>
                <a:lnTo>
                  <a:pt x="4929" y="10"/>
                </a:lnTo>
                <a:lnTo>
                  <a:pt x="4865" y="19"/>
                </a:lnTo>
                <a:lnTo>
                  <a:pt x="4802" y="28"/>
                </a:lnTo>
                <a:lnTo>
                  <a:pt x="4738" y="40"/>
                </a:lnTo>
                <a:lnTo>
                  <a:pt x="4676" y="54"/>
                </a:lnTo>
                <a:lnTo>
                  <a:pt x="4615" y="70"/>
                </a:lnTo>
                <a:lnTo>
                  <a:pt x="4555" y="88"/>
                </a:lnTo>
                <a:lnTo>
                  <a:pt x="4495" y="109"/>
                </a:lnTo>
                <a:lnTo>
                  <a:pt x="4436" y="130"/>
                </a:lnTo>
                <a:lnTo>
                  <a:pt x="4380" y="154"/>
                </a:lnTo>
                <a:lnTo>
                  <a:pt x="4323" y="179"/>
                </a:lnTo>
                <a:lnTo>
                  <a:pt x="4267" y="207"/>
                </a:lnTo>
                <a:lnTo>
                  <a:pt x="4212" y="236"/>
                </a:lnTo>
                <a:lnTo>
                  <a:pt x="4159" y="267"/>
                </a:lnTo>
                <a:lnTo>
                  <a:pt x="4106" y="299"/>
                </a:lnTo>
                <a:lnTo>
                  <a:pt x="4055" y="333"/>
                </a:lnTo>
                <a:lnTo>
                  <a:pt x="4005" y="369"/>
                </a:lnTo>
                <a:lnTo>
                  <a:pt x="3956" y="407"/>
                </a:lnTo>
                <a:lnTo>
                  <a:pt x="3909" y="446"/>
                </a:lnTo>
                <a:lnTo>
                  <a:pt x="3862" y="486"/>
                </a:lnTo>
                <a:lnTo>
                  <a:pt x="3818" y="528"/>
                </a:lnTo>
                <a:lnTo>
                  <a:pt x="3774" y="571"/>
                </a:lnTo>
                <a:lnTo>
                  <a:pt x="3732" y="616"/>
                </a:lnTo>
                <a:lnTo>
                  <a:pt x="3692" y="661"/>
                </a:lnTo>
                <a:lnTo>
                  <a:pt x="3652" y="709"/>
                </a:lnTo>
                <a:lnTo>
                  <a:pt x="3615" y="757"/>
                </a:lnTo>
                <a:lnTo>
                  <a:pt x="3579" y="807"/>
                </a:lnTo>
                <a:lnTo>
                  <a:pt x="3544" y="859"/>
                </a:lnTo>
                <a:lnTo>
                  <a:pt x="3512" y="911"/>
                </a:lnTo>
                <a:lnTo>
                  <a:pt x="3481" y="964"/>
                </a:lnTo>
                <a:lnTo>
                  <a:pt x="3481" y="964"/>
                </a:lnTo>
                <a:lnTo>
                  <a:pt x="3442" y="948"/>
                </a:lnTo>
                <a:lnTo>
                  <a:pt x="3403" y="932"/>
                </a:lnTo>
                <a:lnTo>
                  <a:pt x="3365" y="918"/>
                </a:lnTo>
                <a:lnTo>
                  <a:pt x="3324" y="903"/>
                </a:lnTo>
                <a:lnTo>
                  <a:pt x="3285" y="891"/>
                </a:lnTo>
                <a:lnTo>
                  <a:pt x="3245" y="880"/>
                </a:lnTo>
                <a:lnTo>
                  <a:pt x="3203" y="869"/>
                </a:lnTo>
                <a:lnTo>
                  <a:pt x="3162" y="860"/>
                </a:lnTo>
                <a:lnTo>
                  <a:pt x="3121" y="851"/>
                </a:lnTo>
                <a:lnTo>
                  <a:pt x="3078" y="843"/>
                </a:lnTo>
                <a:lnTo>
                  <a:pt x="3036" y="837"/>
                </a:lnTo>
                <a:lnTo>
                  <a:pt x="2993" y="832"/>
                </a:lnTo>
                <a:lnTo>
                  <a:pt x="2950" y="828"/>
                </a:lnTo>
                <a:lnTo>
                  <a:pt x="2907" y="825"/>
                </a:lnTo>
                <a:lnTo>
                  <a:pt x="2863" y="824"/>
                </a:lnTo>
                <a:lnTo>
                  <a:pt x="2819" y="823"/>
                </a:lnTo>
                <a:lnTo>
                  <a:pt x="2819" y="823"/>
                </a:lnTo>
                <a:lnTo>
                  <a:pt x="2777" y="824"/>
                </a:lnTo>
                <a:lnTo>
                  <a:pt x="2736" y="825"/>
                </a:lnTo>
                <a:lnTo>
                  <a:pt x="2695" y="828"/>
                </a:lnTo>
                <a:lnTo>
                  <a:pt x="2653" y="831"/>
                </a:lnTo>
                <a:lnTo>
                  <a:pt x="2613" y="836"/>
                </a:lnTo>
                <a:lnTo>
                  <a:pt x="2572" y="841"/>
                </a:lnTo>
                <a:lnTo>
                  <a:pt x="2532" y="849"/>
                </a:lnTo>
                <a:lnTo>
                  <a:pt x="2493" y="856"/>
                </a:lnTo>
                <a:lnTo>
                  <a:pt x="2454" y="864"/>
                </a:lnTo>
                <a:lnTo>
                  <a:pt x="2414" y="873"/>
                </a:lnTo>
                <a:lnTo>
                  <a:pt x="2376" y="885"/>
                </a:lnTo>
                <a:lnTo>
                  <a:pt x="2338" y="896"/>
                </a:lnTo>
                <a:lnTo>
                  <a:pt x="2299" y="908"/>
                </a:lnTo>
                <a:lnTo>
                  <a:pt x="2262" y="921"/>
                </a:lnTo>
                <a:lnTo>
                  <a:pt x="2225" y="935"/>
                </a:lnTo>
                <a:lnTo>
                  <a:pt x="2189" y="950"/>
                </a:lnTo>
                <a:lnTo>
                  <a:pt x="2153" y="965"/>
                </a:lnTo>
                <a:lnTo>
                  <a:pt x="2117" y="983"/>
                </a:lnTo>
                <a:lnTo>
                  <a:pt x="2082" y="1000"/>
                </a:lnTo>
                <a:lnTo>
                  <a:pt x="2047" y="1018"/>
                </a:lnTo>
                <a:lnTo>
                  <a:pt x="2013" y="1038"/>
                </a:lnTo>
                <a:lnTo>
                  <a:pt x="1980" y="1058"/>
                </a:lnTo>
                <a:lnTo>
                  <a:pt x="1947" y="1078"/>
                </a:lnTo>
                <a:lnTo>
                  <a:pt x="1914" y="1100"/>
                </a:lnTo>
                <a:lnTo>
                  <a:pt x="1882" y="1122"/>
                </a:lnTo>
                <a:lnTo>
                  <a:pt x="1850" y="1145"/>
                </a:lnTo>
                <a:lnTo>
                  <a:pt x="1819" y="1168"/>
                </a:lnTo>
                <a:lnTo>
                  <a:pt x="1789" y="1193"/>
                </a:lnTo>
                <a:lnTo>
                  <a:pt x="1759" y="1218"/>
                </a:lnTo>
                <a:lnTo>
                  <a:pt x="1731" y="1244"/>
                </a:lnTo>
                <a:lnTo>
                  <a:pt x="1702" y="1271"/>
                </a:lnTo>
                <a:lnTo>
                  <a:pt x="1674" y="1298"/>
                </a:lnTo>
                <a:lnTo>
                  <a:pt x="1647" y="1326"/>
                </a:lnTo>
                <a:lnTo>
                  <a:pt x="1621" y="1354"/>
                </a:lnTo>
                <a:lnTo>
                  <a:pt x="1595" y="1383"/>
                </a:lnTo>
                <a:lnTo>
                  <a:pt x="1569" y="1413"/>
                </a:lnTo>
                <a:lnTo>
                  <a:pt x="1545" y="1444"/>
                </a:lnTo>
                <a:lnTo>
                  <a:pt x="1522" y="1474"/>
                </a:lnTo>
                <a:lnTo>
                  <a:pt x="1499" y="1506"/>
                </a:lnTo>
                <a:lnTo>
                  <a:pt x="1476" y="1538"/>
                </a:lnTo>
                <a:lnTo>
                  <a:pt x="1455" y="1570"/>
                </a:lnTo>
                <a:lnTo>
                  <a:pt x="1435" y="1603"/>
                </a:lnTo>
                <a:lnTo>
                  <a:pt x="1414" y="1637"/>
                </a:lnTo>
                <a:lnTo>
                  <a:pt x="1395" y="1671"/>
                </a:lnTo>
                <a:lnTo>
                  <a:pt x="1377" y="1705"/>
                </a:lnTo>
                <a:lnTo>
                  <a:pt x="1359" y="1741"/>
                </a:lnTo>
                <a:lnTo>
                  <a:pt x="1343" y="1777"/>
                </a:lnTo>
                <a:lnTo>
                  <a:pt x="1327" y="1813"/>
                </a:lnTo>
                <a:lnTo>
                  <a:pt x="1312" y="1849"/>
                </a:lnTo>
                <a:lnTo>
                  <a:pt x="1298" y="1886"/>
                </a:lnTo>
                <a:lnTo>
                  <a:pt x="1285" y="1924"/>
                </a:lnTo>
                <a:lnTo>
                  <a:pt x="1272" y="1962"/>
                </a:lnTo>
                <a:lnTo>
                  <a:pt x="1261" y="2000"/>
                </a:lnTo>
                <a:lnTo>
                  <a:pt x="1251" y="2039"/>
                </a:lnTo>
                <a:lnTo>
                  <a:pt x="1241" y="2078"/>
                </a:lnTo>
                <a:lnTo>
                  <a:pt x="1233" y="2117"/>
                </a:lnTo>
                <a:lnTo>
                  <a:pt x="1225" y="2157"/>
                </a:lnTo>
                <a:lnTo>
                  <a:pt x="1218" y="2197"/>
                </a:lnTo>
                <a:lnTo>
                  <a:pt x="1212" y="2237"/>
                </a:lnTo>
                <a:lnTo>
                  <a:pt x="1208" y="2278"/>
                </a:lnTo>
                <a:lnTo>
                  <a:pt x="1204" y="2319"/>
                </a:lnTo>
                <a:lnTo>
                  <a:pt x="1202" y="2359"/>
                </a:lnTo>
                <a:lnTo>
                  <a:pt x="1200" y="2402"/>
                </a:lnTo>
                <a:lnTo>
                  <a:pt x="1200" y="2443"/>
                </a:lnTo>
                <a:lnTo>
                  <a:pt x="1200" y="2443"/>
                </a:lnTo>
                <a:lnTo>
                  <a:pt x="1201" y="2499"/>
                </a:lnTo>
                <a:lnTo>
                  <a:pt x="1204" y="2555"/>
                </a:lnTo>
                <a:lnTo>
                  <a:pt x="1208" y="2610"/>
                </a:lnTo>
                <a:lnTo>
                  <a:pt x="1214" y="2665"/>
                </a:lnTo>
                <a:lnTo>
                  <a:pt x="1224" y="2719"/>
                </a:lnTo>
                <a:lnTo>
                  <a:pt x="1233" y="2771"/>
                </a:lnTo>
                <a:lnTo>
                  <a:pt x="1245" y="2824"/>
                </a:lnTo>
                <a:lnTo>
                  <a:pt x="1259" y="2876"/>
                </a:lnTo>
                <a:lnTo>
                  <a:pt x="611" y="2876"/>
                </a:lnTo>
                <a:lnTo>
                  <a:pt x="611" y="2876"/>
                </a:lnTo>
                <a:lnTo>
                  <a:pt x="579" y="2877"/>
                </a:lnTo>
                <a:lnTo>
                  <a:pt x="548" y="2879"/>
                </a:lnTo>
                <a:lnTo>
                  <a:pt x="518" y="2883"/>
                </a:lnTo>
                <a:lnTo>
                  <a:pt x="488" y="2888"/>
                </a:lnTo>
                <a:lnTo>
                  <a:pt x="458" y="2895"/>
                </a:lnTo>
                <a:lnTo>
                  <a:pt x="429" y="2904"/>
                </a:lnTo>
                <a:lnTo>
                  <a:pt x="401" y="2913"/>
                </a:lnTo>
                <a:lnTo>
                  <a:pt x="373" y="2924"/>
                </a:lnTo>
                <a:lnTo>
                  <a:pt x="347" y="2937"/>
                </a:lnTo>
                <a:lnTo>
                  <a:pt x="320" y="2950"/>
                </a:lnTo>
                <a:lnTo>
                  <a:pt x="294" y="2965"/>
                </a:lnTo>
                <a:lnTo>
                  <a:pt x="269" y="2980"/>
                </a:lnTo>
                <a:lnTo>
                  <a:pt x="245" y="2998"/>
                </a:lnTo>
                <a:lnTo>
                  <a:pt x="222" y="3015"/>
                </a:lnTo>
                <a:lnTo>
                  <a:pt x="200" y="3035"/>
                </a:lnTo>
                <a:lnTo>
                  <a:pt x="179" y="3056"/>
                </a:lnTo>
                <a:lnTo>
                  <a:pt x="158" y="3077"/>
                </a:lnTo>
                <a:lnTo>
                  <a:pt x="140" y="3099"/>
                </a:lnTo>
                <a:lnTo>
                  <a:pt x="121" y="3122"/>
                </a:lnTo>
                <a:lnTo>
                  <a:pt x="104" y="3146"/>
                </a:lnTo>
                <a:lnTo>
                  <a:pt x="88" y="3171"/>
                </a:lnTo>
                <a:lnTo>
                  <a:pt x="73" y="3197"/>
                </a:lnTo>
                <a:lnTo>
                  <a:pt x="60" y="3222"/>
                </a:lnTo>
                <a:lnTo>
                  <a:pt x="48" y="3250"/>
                </a:lnTo>
                <a:lnTo>
                  <a:pt x="37" y="3277"/>
                </a:lnTo>
                <a:lnTo>
                  <a:pt x="28" y="3306"/>
                </a:lnTo>
                <a:lnTo>
                  <a:pt x="20" y="3335"/>
                </a:lnTo>
                <a:lnTo>
                  <a:pt x="12" y="3365"/>
                </a:lnTo>
                <a:lnTo>
                  <a:pt x="7" y="3395"/>
                </a:lnTo>
                <a:lnTo>
                  <a:pt x="3" y="3425"/>
                </a:lnTo>
                <a:lnTo>
                  <a:pt x="1" y="3456"/>
                </a:lnTo>
                <a:lnTo>
                  <a:pt x="0" y="3488"/>
                </a:lnTo>
                <a:lnTo>
                  <a:pt x="0" y="3488"/>
                </a:lnTo>
                <a:lnTo>
                  <a:pt x="1" y="3519"/>
                </a:lnTo>
                <a:lnTo>
                  <a:pt x="3" y="3551"/>
                </a:lnTo>
                <a:lnTo>
                  <a:pt x="7" y="3582"/>
                </a:lnTo>
                <a:lnTo>
                  <a:pt x="12" y="3612"/>
                </a:lnTo>
                <a:lnTo>
                  <a:pt x="20" y="3641"/>
                </a:lnTo>
                <a:lnTo>
                  <a:pt x="28" y="3670"/>
                </a:lnTo>
                <a:lnTo>
                  <a:pt x="37" y="3698"/>
                </a:lnTo>
                <a:lnTo>
                  <a:pt x="48" y="3726"/>
                </a:lnTo>
                <a:lnTo>
                  <a:pt x="60" y="3753"/>
                </a:lnTo>
                <a:lnTo>
                  <a:pt x="73" y="3779"/>
                </a:lnTo>
                <a:lnTo>
                  <a:pt x="88" y="3805"/>
                </a:lnTo>
                <a:lnTo>
                  <a:pt x="104" y="3830"/>
                </a:lnTo>
                <a:lnTo>
                  <a:pt x="121" y="3854"/>
                </a:lnTo>
                <a:lnTo>
                  <a:pt x="140" y="3878"/>
                </a:lnTo>
                <a:lnTo>
                  <a:pt x="158" y="3899"/>
                </a:lnTo>
                <a:lnTo>
                  <a:pt x="179" y="3921"/>
                </a:lnTo>
                <a:lnTo>
                  <a:pt x="200" y="3941"/>
                </a:lnTo>
                <a:lnTo>
                  <a:pt x="222" y="3960"/>
                </a:lnTo>
                <a:lnTo>
                  <a:pt x="245" y="3978"/>
                </a:lnTo>
                <a:lnTo>
                  <a:pt x="269" y="3995"/>
                </a:lnTo>
                <a:lnTo>
                  <a:pt x="294" y="4011"/>
                </a:lnTo>
                <a:lnTo>
                  <a:pt x="320" y="4025"/>
                </a:lnTo>
                <a:lnTo>
                  <a:pt x="347" y="4039"/>
                </a:lnTo>
                <a:lnTo>
                  <a:pt x="373" y="4051"/>
                </a:lnTo>
                <a:lnTo>
                  <a:pt x="401" y="4063"/>
                </a:lnTo>
                <a:lnTo>
                  <a:pt x="429" y="4072"/>
                </a:lnTo>
                <a:lnTo>
                  <a:pt x="458" y="4080"/>
                </a:lnTo>
                <a:lnTo>
                  <a:pt x="488" y="4088"/>
                </a:lnTo>
                <a:lnTo>
                  <a:pt x="518" y="4093"/>
                </a:lnTo>
                <a:lnTo>
                  <a:pt x="548" y="4097"/>
                </a:lnTo>
                <a:lnTo>
                  <a:pt x="579" y="4099"/>
                </a:lnTo>
                <a:lnTo>
                  <a:pt x="611" y="4100"/>
                </a:lnTo>
                <a:lnTo>
                  <a:pt x="7010" y="4100"/>
                </a:lnTo>
                <a:lnTo>
                  <a:pt x="7010" y="4100"/>
                </a:lnTo>
                <a:lnTo>
                  <a:pt x="7043" y="4099"/>
                </a:lnTo>
                <a:lnTo>
                  <a:pt x="7075" y="4098"/>
                </a:lnTo>
                <a:lnTo>
                  <a:pt x="7107" y="4096"/>
                </a:lnTo>
                <a:lnTo>
                  <a:pt x="7139" y="4093"/>
                </a:lnTo>
                <a:lnTo>
                  <a:pt x="7171" y="4090"/>
                </a:lnTo>
                <a:lnTo>
                  <a:pt x="7202" y="4086"/>
                </a:lnTo>
                <a:lnTo>
                  <a:pt x="7234" y="4080"/>
                </a:lnTo>
                <a:lnTo>
                  <a:pt x="7265" y="4074"/>
                </a:lnTo>
                <a:lnTo>
                  <a:pt x="7295" y="4067"/>
                </a:lnTo>
                <a:lnTo>
                  <a:pt x="7326" y="4060"/>
                </a:lnTo>
                <a:lnTo>
                  <a:pt x="7356" y="4051"/>
                </a:lnTo>
                <a:lnTo>
                  <a:pt x="7386" y="4043"/>
                </a:lnTo>
                <a:lnTo>
                  <a:pt x="7415" y="4033"/>
                </a:lnTo>
                <a:lnTo>
                  <a:pt x="7444" y="4023"/>
                </a:lnTo>
                <a:lnTo>
                  <a:pt x="7473" y="4012"/>
                </a:lnTo>
                <a:lnTo>
                  <a:pt x="7502" y="4001"/>
                </a:lnTo>
                <a:lnTo>
                  <a:pt x="7530" y="3988"/>
                </a:lnTo>
                <a:lnTo>
                  <a:pt x="7558" y="3975"/>
                </a:lnTo>
                <a:lnTo>
                  <a:pt x="7586" y="3961"/>
                </a:lnTo>
                <a:lnTo>
                  <a:pt x="7613" y="3947"/>
                </a:lnTo>
                <a:lnTo>
                  <a:pt x="7640" y="3932"/>
                </a:lnTo>
                <a:lnTo>
                  <a:pt x="7666" y="3917"/>
                </a:lnTo>
                <a:lnTo>
                  <a:pt x="7692" y="3900"/>
                </a:lnTo>
                <a:lnTo>
                  <a:pt x="7717" y="3884"/>
                </a:lnTo>
                <a:lnTo>
                  <a:pt x="7742" y="3866"/>
                </a:lnTo>
                <a:lnTo>
                  <a:pt x="7767" y="3849"/>
                </a:lnTo>
                <a:lnTo>
                  <a:pt x="7791" y="3830"/>
                </a:lnTo>
                <a:lnTo>
                  <a:pt x="7815" y="3811"/>
                </a:lnTo>
                <a:lnTo>
                  <a:pt x="7837" y="3792"/>
                </a:lnTo>
                <a:lnTo>
                  <a:pt x="7860" y="3771"/>
                </a:lnTo>
                <a:lnTo>
                  <a:pt x="7883" y="3750"/>
                </a:lnTo>
                <a:lnTo>
                  <a:pt x="7905" y="3730"/>
                </a:lnTo>
                <a:lnTo>
                  <a:pt x="7925" y="3708"/>
                </a:lnTo>
                <a:lnTo>
                  <a:pt x="7946" y="3685"/>
                </a:lnTo>
                <a:lnTo>
                  <a:pt x="7967" y="3662"/>
                </a:lnTo>
                <a:lnTo>
                  <a:pt x="7986" y="3640"/>
                </a:lnTo>
                <a:lnTo>
                  <a:pt x="8005" y="3616"/>
                </a:lnTo>
                <a:lnTo>
                  <a:pt x="8024" y="3592"/>
                </a:lnTo>
                <a:lnTo>
                  <a:pt x="8041" y="3567"/>
                </a:lnTo>
                <a:lnTo>
                  <a:pt x="8059" y="3542"/>
                </a:lnTo>
                <a:lnTo>
                  <a:pt x="8075" y="3516"/>
                </a:lnTo>
                <a:lnTo>
                  <a:pt x="8092" y="3490"/>
                </a:lnTo>
                <a:lnTo>
                  <a:pt x="8107" y="3465"/>
                </a:lnTo>
                <a:lnTo>
                  <a:pt x="8122" y="3438"/>
                </a:lnTo>
                <a:lnTo>
                  <a:pt x="8136" y="3411"/>
                </a:lnTo>
                <a:lnTo>
                  <a:pt x="8150" y="3383"/>
                </a:lnTo>
                <a:lnTo>
                  <a:pt x="8163" y="3355"/>
                </a:lnTo>
                <a:lnTo>
                  <a:pt x="8176" y="3327"/>
                </a:lnTo>
                <a:lnTo>
                  <a:pt x="8187" y="3299"/>
                </a:lnTo>
                <a:lnTo>
                  <a:pt x="8198" y="3270"/>
                </a:lnTo>
                <a:lnTo>
                  <a:pt x="8209" y="3241"/>
                </a:lnTo>
                <a:lnTo>
                  <a:pt x="8218" y="3211"/>
                </a:lnTo>
                <a:lnTo>
                  <a:pt x="8227" y="3181"/>
                </a:lnTo>
                <a:lnTo>
                  <a:pt x="8235" y="3151"/>
                </a:lnTo>
                <a:lnTo>
                  <a:pt x="8243" y="3121"/>
                </a:lnTo>
                <a:lnTo>
                  <a:pt x="8249" y="3090"/>
                </a:lnTo>
                <a:lnTo>
                  <a:pt x="8255" y="3059"/>
                </a:lnTo>
                <a:lnTo>
                  <a:pt x="8261" y="3028"/>
                </a:lnTo>
                <a:lnTo>
                  <a:pt x="8265" y="2996"/>
                </a:lnTo>
                <a:lnTo>
                  <a:pt x="8269" y="2965"/>
                </a:lnTo>
                <a:lnTo>
                  <a:pt x="8271" y="2933"/>
                </a:lnTo>
                <a:lnTo>
                  <a:pt x="8273" y="2901"/>
                </a:lnTo>
                <a:lnTo>
                  <a:pt x="8275" y="2868"/>
                </a:lnTo>
                <a:lnTo>
                  <a:pt x="8275" y="2835"/>
                </a:lnTo>
                <a:lnTo>
                  <a:pt x="8275" y="2835"/>
                </a:lnTo>
                <a:lnTo>
                  <a:pt x="8275" y="2802"/>
                </a:lnTo>
                <a:lnTo>
                  <a:pt x="8273" y="2770"/>
                </a:lnTo>
                <a:lnTo>
                  <a:pt x="8271" y="2738"/>
                </a:lnTo>
                <a:lnTo>
                  <a:pt x="8269" y="2706"/>
                </a:lnTo>
                <a:lnTo>
                  <a:pt x="8265" y="2674"/>
                </a:lnTo>
                <a:lnTo>
                  <a:pt x="8261" y="2643"/>
                </a:lnTo>
                <a:lnTo>
                  <a:pt x="8255" y="2611"/>
                </a:lnTo>
                <a:lnTo>
                  <a:pt x="8249" y="2580"/>
                </a:lnTo>
                <a:lnTo>
                  <a:pt x="8243" y="2550"/>
                </a:lnTo>
                <a:lnTo>
                  <a:pt x="8235" y="2519"/>
                </a:lnTo>
                <a:lnTo>
                  <a:pt x="8227" y="2489"/>
                </a:lnTo>
                <a:lnTo>
                  <a:pt x="8218" y="2459"/>
                </a:lnTo>
                <a:lnTo>
                  <a:pt x="8209" y="2430"/>
                </a:lnTo>
                <a:lnTo>
                  <a:pt x="8198" y="2400"/>
                </a:lnTo>
                <a:lnTo>
                  <a:pt x="8187" y="2371"/>
                </a:lnTo>
                <a:lnTo>
                  <a:pt x="8176" y="2343"/>
                </a:lnTo>
                <a:lnTo>
                  <a:pt x="8163" y="2314"/>
                </a:lnTo>
                <a:lnTo>
                  <a:pt x="8150" y="2287"/>
                </a:lnTo>
                <a:lnTo>
                  <a:pt x="8136" y="2259"/>
                </a:lnTo>
                <a:lnTo>
                  <a:pt x="8122" y="2232"/>
                </a:lnTo>
                <a:lnTo>
                  <a:pt x="8107" y="2205"/>
                </a:lnTo>
                <a:lnTo>
                  <a:pt x="8092" y="2179"/>
                </a:lnTo>
                <a:lnTo>
                  <a:pt x="8075" y="2153"/>
                </a:lnTo>
                <a:lnTo>
                  <a:pt x="8059" y="2128"/>
                </a:lnTo>
                <a:lnTo>
                  <a:pt x="8041" y="2103"/>
                </a:lnTo>
                <a:lnTo>
                  <a:pt x="8024" y="2078"/>
                </a:lnTo>
                <a:lnTo>
                  <a:pt x="8005" y="2054"/>
                </a:lnTo>
                <a:lnTo>
                  <a:pt x="7986" y="2030"/>
                </a:lnTo>
                <a:lnTo>
                  <a:pt x="7967" y="2008"/>
                </a:lnTo>
                <a:lnTo>
                  <a:pt x="7946" y="1985"/>
                </a:lnTo>
                <a:lnTo>
                  <a:pt x="7925" y="1962"/>
                </a:lnTo>
                <a:lnTo>
                  <a:pt x="7905" y="1940"/>
                </a:lnTo>
                <a:lnTo>
                  <a:pt x="7883" y="1920"/>
                </a:lnTo>
                <a:lnTo>
                  <a:pt x="7860" y="1899"/>
                </a:lnTo>
                <a:lnTo>
                  <a:pt x="7837" y="1878"/>
                </a:lnTo>
                <a:lnTo>
                  <a:pt x="7815" y="1859"/>
                </a:lnTo>
                <a:lnTo>
                  <a:pt x="7791" y="1840"/>
                </a:lnTo>
                <a:lnTo>
                  <a:pt x="7767" y="1821"/>
                </a:lnTo>
                <a:lnTo>
                  <a:pt x="7742" y="1804"/>
                </a:lnTo>
                <a:lnTo>
                  <a:pt x="7717" y="1786"/>
                </a:lnTo>
                <a:lnTo>
                  <a:pt x="7692" y="1770"/>
                </a:lnTo>
                <a:lnTo>
                  <a:pt x="7666" y="1753"/>
                </a:lnTo>
                <a:lnTo>
                  <a:pt x="7640" y="1737"/>
                </a:lnTo>
                <a:lnTo>
                  <a:pt x="7613" y="1723"/>
                </a:lnTo>
                <a:lnTo>
                  <a:pt x="7586" y="1709"/>
                </a:lnTo>
                <a:lnTo>
                  <a:pt x="7558" y="1695"/>
                </a:lnTo>
                <a:lnTo>
                  <a:pt x="7530" y="1682"/>
                </a:lnTo>
                <a:lnTo>
                  <a:pt x="7502" y="1669"/>
                </a:lnTo>
                <a:lnTo>
                  <a:pt x="7473" y="1658"/>
                </a:lnTo>
                <a:lnTo>
                  <a:pt x="7444" y="1646"/>
                </a:lnTo>
                <a:lnTo>
                  <a:pt x="7415" y="1636"/>
                </a:lnTo>
                <a:lnTo>
                  <a:pt x="7386" y="1627"/>
                </a:lnTo>
                <a:lnTo>
                  <a:pt x="7356" y="1618"/>
                </a:lnTo>
                <a:lnTo>
                  <a:pt x="7326" y="1610"/>
                </a:lnTo>
                <a:lnTo>
                  <a:pt x="7295" y="1602"/>
                </a:lnTo>
                <a:lnTo>
                  <a:pt x="7265" y="1596"/>
                </a:lnTo>
                <a:lnTo>
                  <a:pt x="7234" y="1590"/>
                </a:lnTo>
                <a:lnTo>
                  <a:pt x="7202" y="1584"/>
                </a:lnTo>
                <a:lnTo>
                  <a:pt x="7171" y="1580"/>
                </a:lnTo>
                <a:lnTo>
                  <a:pt x="7139" y="1576"/>
                </a:lnTo>
                <a:lnTo>
                  <a:pt x="7107" y="1574"/>
                </a:lnTo>
                <a:lnTo>
                  <a:pt x="7075" y="1572"/>
                </a:lnTo>
                <a:lnTo>
                  <a:pt x="7043" y="1571"/>
                </a:lnTo>
                <a:lnTo>
                  <a:pt x="7010" y="1570"/>
                </a:lnTo>
                <a:lnTo>
                  <a:pt x="7010" y="157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4" name="Platshållare för bild 3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" b="4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0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903935766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ktangel 27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Tydliggöra förväntningar på kommunens </a:t>
            </a:r>
            <a:r>
              <a:rPr lang="sv-SE" sz="2800" b="1" dirty="0" smtClean="0"/>
              <a:t>service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30913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19" name="textruta 18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14" name="Rak 13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Platshållare för innehåll 12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85086854"/>
              </p:ext>
            </p:extLst>
          </p:nvPr>
        </p:nvGraphicFramePr>
        <p:xfrm>
          <a:off x="739942" y="1429173"/>
          <a:ext cx="10959933" cy="5195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25" name="Grupp 24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26" name="Rak 25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Mer kunskap om olika kulturer</a:t>
            </a:r>
            <a:endParaRPr lang="sv-SE" sz="2800" b="1" dirty="0"/>
          </a:p>
        </p:txBody>
      </p:sp>
      <p:sp>
        <p:nvSpPr>
          <p:cNvPr id="30" name="Rektangel 29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7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 15"/>
          <p:cNvGrpSpPr/>
          <p:nvPr/>
        </p:nvGrpSpPr>
        <p:grpSpPr>
          <a:xfrm>
            <a:off x="1016225" y="1016179"/>
            <a:ext cx="2988001" cy="1378212"/>
            <a:chOff x="8524524" y="2076438"/>
            <a:chExt cx="2988001" cy="1378212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8524524" y="2076438"/>
              <a:ext cx="2988001" cy="1378212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Rektangel 17"/>
            <p:cNvSpPr/>
            <p:nvPr/>
          </p:nvSpPr>
          <p:spPr>
            <a:xfrm>
              <a:off x="8797425" y="2446444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 smtClean="0"/>
                <a:t>Viktigaste konsekvenser</a:t>
              </a:r>
              <a:endParaRPr lang="sv-SE" sz="2400" dirty="0"/>
            </a:p>
          </p:txBody>
        </p:sp>
      </p:grpSp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2" name="Grupp 1"/>
          <p:cNvGrpSpPr/>
          <p:nvPr/>
        </p:nvGrpSpPr>
        <p:grpSpPr>
          <a:xfrm>
            <a:off x="1835535" y="2271132"/>
            <a:ext cx="4338228" cy="735001"/>
            <a:chOff x="1835535" y="2271132"/>
            <a:chExt cx="4338228" cy="735001"/>
          </a:xfrm>
        </p:grpSpPr>
        <p:sp>
          <p:nvSpPr>
            <p:cNvPr id="9" name="Rektangel med rundade hörn 8"/>
            <p:cNvSpPr/>
            <p:nvPr/>
          </p:nvSpPr>
          <p:spPr>
            <a:xfrm>
              <a:off x="1835535" y="2271132"/>
              <a:ext cx="4338228" cy="735001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ktangel 9"/>
            <p:cNvSpPr/>
            <p:nvPr/>
          </p:nvSpPr>
          <p:spPr>
            <a:xfrm>
              <a:off x="2007578" y="2400886"/>
              <a:ext cx="40307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b="1" dirty="0" smtClean="0">
                  <a:solidFill>
                    <a:schemeClr val="bg1"/>
                  </a:solidFill>
                </a:rPr>
                <a:t>för varje kontor och bolag</a:t>
              </a:r>
              <a:endParaRPr lang="sv-SE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4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35149657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Totalt resultat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Ellips 32"/>
          <p:cNvSpPr/>
          <p:nvPr/>
        </p:nvSpPr>
        <p:spPr>
          <a:xfrm>
            <a:off x="9610661" y="5868748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4" name="Ellips 33"/>
          <p:cNvSpPr/>
          <p:nvPr/>
        </p:nvSpPr>
        <p:spPr>
          <a:xfrm>
            <a:off x="9516420" y="3128306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8724599" y="5344729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3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151865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231813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Arbetsmarknads- och vuxenutbildningskontoret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Ellips 32"/>
          <p:cNvSpPr/>
          <p:nvPr/>
        </p:nvSpPr>
        <p:spPr>
          <a:xfrm>
            <a:off x="9836480" y="5990176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4" name="Ellips 33"/>
          <p:cNvSpPr/>
          <p:nvPr/>
        </p:nvSpPr>
        <p:spPr>
          <a:xfrm>
            <a:off x="9810595" y="3231457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9055241" y="5446329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151865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74497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Bygg- och miljökontoret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Ellips 32"/>
          <p:cNvSpPr/>
          <p:nvPr/>
        </p:nvSpPr>
        <p:spPr>
          <a:xfrm>
            <a:off x="10924000" y="2088736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4" name="Ellips 33"/>
          <p:cNvSpPr/>
          <p:nvPr/>
        </p:nvSpPr>
        <p:spPr>
          <a:xfrm>
            <a:off x="10463220" y="5446329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8472892" y="3191942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6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151865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623805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Kommunstyrelsens kontor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lips 33"/>
          <p:cNvSpPr/>
          <p:nvPr/>
        </p:nvSpPr>
        <p:spPr>
          <a:xfrm>
            <a:off x="9135094" y="6022760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8886235" y="1534295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9203413" y="5446329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30774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151865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8516446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Kultur- och fritidskontoret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lips 33"/>
          <p:cNvSpPr/>
          <p:nvPr/>
        </p:nvSpPr>
        <p:spPr>
          <a:xfrm>
            <a:off x="9204855" y="3242597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10296381" y="5990176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6" name="Ellips 35"/>
          <p:cNvSpPr/>
          <p:nvPr/>
        </p:nvSpPr>
        <p:spPr>
          <a:xfrm>
            <a:off x="9204855" y="1564805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19627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151865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661207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Socialkontoret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lips 33"/>
          <p:cNvSpPr/>
          <p:nvPr/>
        </p:nvSpPr>
        <p:spPr>
          <a:xfrm>
            <a:off x="9444940" y="5450703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10443093" y="6002441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9403362" y="3224379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324583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151865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4630323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/>
              <a:t>Stadsbyggnadskontoret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lips 33"/>
          <p:cNvSpPr/>
          <p:nvPr/>
        </p:nvSpPr>
        <p:spPr>
          <a:xfrm>
            <a:off x="10479876" y="2102458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10534300" y="4898388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9208739" y="5439259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78284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Hur mycket påverkar området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Vi svarade på den skala från 1-10. </a:t>
            </a:r>
            <a:br>
              <a:rPr lang="sv-SE" sz="2400" dirty="0" smtClean="0">
                <a:solidFill>
                  <a:schemeClr val="bg1"/>
                </a:solidFill>
              </a:rPr>
            </a:br>
            <a:r>
              <a:rPr lang="sv-SE" sz="2400" dirty="0" smtClean="0">
                <a:solidFill>
                  <a:schemeClr val="bg1"/>
                </a:solidFill>
              </a:rPr>
              <a:t>1=Inte alls, 10 = väldigt mycket 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151865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471028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Tekniska kontoret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lips 33"/>
          <p:cNvSpPr/>
          <p:nvPr/>
        </p:nvSpPr>
        <p:spPr>
          <a:xfrm>
            <a:off x="9808037" y="2102458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10020958" y="5439259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8868701" y="3249312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55235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151865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506082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Utbildningskontoret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lips 33"/>
          <p:cNvSpPr/>
          <p:nvPr/>
        </p:nvSpPr>
        <p:spPr>
          <a:xfrm>
            <a:off x="9868362" y="3210945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9965579" y="5990176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9173641" y="3785380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98458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151865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331964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Vård- och omsorgskontoret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lips 33"/>
          <p:cNvSpPr/>
          <p:nvPr/>
        </p:nvSpPr>
        <p:spPr>
          <a:xfrm>
            <a:off x="9588849" y="5996363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9671000" y="3229344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8807610" y="5458394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96528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151865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161947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Hyresbostäder</a:t>
            </a:r>
            <a:endParaRPr lang="sv-SE" sz="24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lips 33"/>
          <p:cNvSpPr/>
          <p:nvPr/>
        </p:nvSpPr>
        <p:spPr>
          <a:xfrm>
            <a:off x="9533049" y="5969269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9897061" y="3229344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9356832" y="2113854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319437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151865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9257151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err="1" smtClean="0"/>
              <a:t>Norrevo</a:t>
            </a:r>
            <a:r>
              <a:rPr lang="sv-SE" sz="2800" b="1" dirty="0" smtClean="0"/>
              <a:t> fastigheter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lips 33"/>
          <p:cNvSpPr/>
          <p:nvPr/>
        </p:nvSpPr>
        <p:spPr>
          <a:xfrm>
            <a:off x="10045570" y="2113854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11440476" y="5444224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9373819" y="3251774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2300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151865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6086614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Norrköping Science Park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lips 33"/>
          <p:cNvSpPr/>
          <p:nvPr/>
        </p:nvSpPr>
        <p:spPr>
          <a:xfrm>
            <a:off x="10557074" y="1560044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11440476" y="3785380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6" name="Ellips 35"/>
          <p:cNvSpPr/>
          <p:nvPr/>
        </p:nvSpPr>
        <p:spPr>
          <a:xfrm>
            <a:off x="11440476" y="4340794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8" name="Ellips 37"/>
          <p:cNvSpPr/>
          <p:nvPr/>
        </p:nvSpPr>
        <p:spPr>
          <a:xfrm>
            <a:off x="10557074" y="6022760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8708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151865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373293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Norrköping Vatten och Avfall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Ellips 33"/>
          <p:cNvSpPr/>
          <p:nvPr/>
        </p:nvSpPr>
        <p:spPr>
          <a:xfrm>
            <a:off x="10256681" y="5453107"/>
            <a:ext cx="637240" cy="6372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2</a:t>
            </a:r>
            <a:endParaRPr lang="sv-SE" sz="2800" b="1" dirty="0"/>
          </a:p>
        </p:txBody>
      </p: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11047569" y="2113854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8807701" y="3191942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227565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151865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2088784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Norrköping Visualisering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11449039" y="1584000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5" name="Ellips 34"/>
          <p:cNvSpPr/>
          <p:nvPr/>
        </p:nvSpPr>
        <p:spPr>
          <a:xfrm>
            <a:off x="8982679" y="2646283"/>
            <a:ext cx="637240" cy="6372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3</a:t>
            </a:r>
            <a:endParaRPr lang="sv-SE" sz="2800" b="1" dirty="0"/>
          </a:p>
        </p:txBody>
      </p:sp>
      <p:sp>
        <p:nvSpPr>
          <p:cNvPr id="36" name="Ellips 35"/>
          <p:cNvSpPr/>
          <p:nvPr/>
        </p:nvSpPr>
        <p:spPr>
          <a:xfrm>
            <a:off x="11449039" y="6017364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75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7040160" y="1584000"/>
            <a:ext cx="3268080" cy="4896000"/>
            <a:chOff x="7040160" y="2073166"/>
            <a:chExt cx="3268080" cy="2443655"/>
          </a:xfrm>
        </p:grpSpPr>
        <p:cxnSp>
          <p:nvCxnSpPr>
            <p:cNvPr id="28" name="Rak 27"/>
            <p:cNvCxnSpPr/>
            <p:nvPr/>
          </p:nvCxnSpPr>
          <p:spPr>
            <a:xfrm>
              <a:off x="1030824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/>
            <p:cNvCxnSpPr/>
            <p:nvPr/>
          </p:nvCxnSpPr>
          <p:spPr>
            <a:xfrm>
              <a:off x="921888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/>
            <p:cNvCxnSpPr/>
            <p:nvPr/>
          </p:nvCxnSpPr>
          <p:spPr>
            <a:xfrm>
              <a:off x="812952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/>
            <p:cNvCxnSpPr/>
            <p:nvPr/>
          </p:nvCxnSpPr>
          <p:spPr>
            <a:xfrm>
              <a:off x="704016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91518652"/>
              </p:ext>
            </p:extLst>
          </p:nvPr>
        </p:nvGraphicFramePr>
        <p:xfrm>
          <a:off x="5817600" y="136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Platshållare för innehåll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276772"/>
              </p:ext>
            </p:extLst>
          </p:nvPr>
        </p:nvGraphicFramePr>
        <p:xfrm>
          <a:off x="5817600" y="1458000"/>
          <a:ext cx="5724000" cy="52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2" name="Bildobjekt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14" name="Tabell 13"/>
          <p:cNvGraphicFramePr>
            <a:graphicFrameLocks noGrp="1"/>
          </p:cNvGraphicFramePr>
          <p:nvPr>
            <p:extLst/>
          </p:nvPr>
        </p:nvGraphicFramePr>
        <p:xfrm>
          <a:off x="298937" y="1512000"/>
          <a:ext cx="5538851" cy="4993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8851"/>
              </a:tblGrid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8177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2256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ubrik 40"/>
          <p:cNvSpPr txBox="1">
            <a:spLocks/>
          </p:cNvSpPr>
          <p:nvPr/>
        </p:nvSpPr>
        <p:spPr>
          <a:xfrm>
            <a:off x="1261241" y="638501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Upplev Norrköping</a:t>
            </a:r>
            <a:endParaRPr lang="sv-SE" sz="2800" b="1" dirty="0"/>
          </a:p>
        </p:txBody>
      </p:sp>
      <p:grpSp>
        <p:nvGrpSpPr>
          <p:cNvPr id="4" name="Grupp 3"/>
          <p:cNvGrpSpPr/>
          <p:nvPr/>
        </p:nvGrpSpPr>
        <p:grpSpPr>
          <a:xfrm>
            <a:off x="5600104" y="1266273"/>
            <a:ext cx="6147378" cy="369332"/>
            <a:chOff x="5600104" y="1273159"/>
            <a:chExt cx="6147378" cy="369332"/>
          </a:xfrm>
        </p:grpSpPr>
        <p:sp>
          <p:nvSpPr>
            <p:cNvPr id="20" name="textruta 19"/>
            <p:cNvSpPr txBox="1"/>
            <p:nvPr/>
          </p:nvSpPr>
          <p:spPr>
            <a:xfrm>
              <a:off x="884891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60</a:t>
              </a:r>
              <a:endParaRPr lang="sv-SE" sz="1600" dirty="0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938198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80</a:t>
              </a:r>
              <a:endParaRPr lang="sv-SE" sz="1600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1027482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100</a:t>
              </a:r>
              <a:endParaRPr lang="sv-SE" sz="1600" dirty="0"/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7759626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40</a:t>
              </a:r>
              <a:endParaRPr lang="sv-SE" sz="1600" dirty="0"/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6670340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20</a:t>
              </a:r>
              <a:endParaRPr lang="sv-SE" sz="1600" dirty="0"/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5600104" y="1273159"/>
              <a:ext cx="720000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algn="ctr"/>
              <a:r>
                <a:rPr lang="sv-SE" sz="1600" dirty="0" smtClean="0"/>
                <a:t>0</a:t>
              </a:r>
              <a:endParaRPr lang="sv-SE" sz="1600" dirty="0"/>
            </a:p>
          </p:txBody>
        </p:sp>
      </p:grpSp>
      <p:sp>
        <p:nvSpPr>
          <p:cNvPr id="26" name="textruta 25"/>
          <p:cNvSpPr txBox="1"/>
          <p:nvPr/>
        </p:nvSpPr>
        <p:spPr>
          <a:xfrm>
            <a:off x="1261241" y="464957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 smtClean="0"/>
              <a:t>Viktigaste konsekvenser Värderingar och individualisering</a:t>
            </a:r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5950800" y="1584000"/>
            <a:ext cx="5446800" cy="4896000"/>
            <a:chOff x="5950800" y="2073166"/>
            <a:chExt cx="5446800" cy="2443655"/>
          </a:xfrm>
        </p:grpSpPr>
        <p:cxnSp>
          <p:nvCxnSpPr>
            <p:cNvPr id="5" name="Rak 4"/>
            <p:cNvCxnSpPr/>
            <p:nvPr/>
          </p:nvCxnSpPr>
          <p:spPr>
            <a:xfrm>
              <a:off x="59508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/>
            <p:cNvCxnSpPr/>
            <p:nvPr/>
          </p:nvCxnSpPr>
          <p:spPr>
            <a:xfrm>
              <a:off x="11397600" y="2073166"/>
              <a:ext cx="0" cy="2443655"/>
            </a:xfrm>
            <a:prstGeom prst="line">
              <a:avLst/>
            </a:prstGeom>
            <a:ln w="9525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ktangel 36"/>
          <p:cNvSpPr/>
          <p:nvPr/>
        </p:nvSpPr>
        <p:spPr>
          <a:xfrm>
            <a:off x="10094288" y="997434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3" name="Ellips 32"/>
          <p:cNvSpPr/>
          <p:nvPr/>
        </p:nvSpPr>
        <p:spPr>
          <a:xfrm>
            <a:off x="11449039" y="1543362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6" name="Ellips 35"/>
          <p:cNvSpPr/>
          <p:nvPr/>
        </p:nvSpPr>
        <p:spPr>
          <a:xfrm>
            <a:off x="11449039" y="6010591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sp>
        <p:nvSpPr>
          <p:cNvPr id="34" name="Ellips 33"/>
          <p:cNvSpPr/>
          <p:nvPr/>
        </p:nvSpPr>
        <p:spPr>
          <a:xfrm>
            <a:off x="11449039" y="2118620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</p:spTree>
    <p:extLst>
      <p:ext uri="{BB962C8B-B14F-4D97-AF65-F5344CB8AC3E}">
        <p14:creationId xmlns:p14="http://schemas.microsoft.com/office/powerpoint/2010/main" val="1005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/>
          </p:cNvSpPr>
          <p:nvPr/>
        </p:nvSpPr>
        <p:spPr bwMode="auto">
          <a:xfrm>
            <a:off x="5175110" y="2129589"/>
            <a:ext cx="6103844" cy="2815391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6617418" y="2806777"/>
            <a:ext cx="35697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dirty="0" smtClean="0"/>
              <a:t>Alla ytterligare konsekvenser redovisas gemensamt för alla kontor och bolag på </a:t>
            </a:r>
            <a:r>
              <a:rPr lang="sv-SE" sz="2400" b="1" dirty="0" smtClean="0"/>
              <a:t>framtid.norrkoping.se</a:t>
            </a:r>
            <a:endParaRPr lang="sv-SE" sz="2400" b="1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428" y="938464"/>
            <a:ext cx="4194254" cy="50230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041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upp 71"/>
          <p:cNvGrpSpPr/>
          <p:nvPr/>
        </p:nvGrpSpPr>
        <p:grpSpPr>
          <a:xfrm>
            <a:off x="5400000" y="1800000"/>
            <a:ext cx="5040000" cy="4608000"/>
            <a:chOff x="5400000" y="1800000"/>
            <a:chExt cx="5040000" cy="4608000"/>
          </a:xfrm>
        </p:grpSpPr>
        <p:cxnSp>
          <p:nvCxnSpPr>
            <p:cNvPr id="74" name="Rak 73"/>
            <p:cNvCxnSpPr/>
            <p:nvPr/>
          </p:nvCxnSpPr>
          <p:spPr>
            <a:xfrm>
              <a:off x="540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ak 74"/>
            <p:cNvCxnSpPr/>
            <p:nvPr/>
          </p:nvCxnSpPr>
          <p:spPr>
            <a:xfrm>
              <a:off x="612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83"/>
            <p:cNvCxnSpPr/>
            <p:nvPr/>
          </p:nvCxnSpPr>
          <p:spPr>
            <a:xfrm>
              <a:off x="684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84"/>
            <p:cNvCxnSpPr/>
            <p:nvPr/>
          </p:nvCxnSpPr>
          <p:spPr>
            <a:xfrm>
              <a:off x="75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k 85"/>
            <p:cNvCxnSpPr/>
            <p:nvPr/>
          </p:nvCxnSpPr>
          <p:spPr>
            <a:xfrm>
              <a:off x="82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86"/>
            <p:cNvCxnSpPr/>
            <p:nvPr/>
          </p:nvCxnSpPr>
          <p:spPr>
            <a:xfrm>
              <a:off x="900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87"/>
            <p:cNvCxnSpPr/>
            <p:nvPr/>
          </p:nvCxnSpPr>
          <p:spPr>
            <a:xfrm>
              <a:off x="972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ak 92"/>
            <p:cNvCxnSpPr/>
            <p:nvPr/>
          </p:nvCxnSpPr>
          <p:spPr>
            <a:xfrm>
              <a:off x="1044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3373299324"/>
              </p:ext>
            </p:extLst>
          </p:nvPr>
        </p:nvGraphicFramePr>
        <p:xfrm>
          <a:off x="4543200" y="1476000"/>
          <a:ext cx="6764255" cy="52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7" name="Bildobjekt 9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800000"/>
            <a:ext cx="648000" cy="648000"/>
          </a:xfrm>
          <a:prstGeom prst="rect">
            <a:avLst/>
          </a:prstGeom>
        </p:spPr>
      </p:pic>
      <p:sp>
        <p:nvSpPr>
          <p:cNvPr id="98" name="textruta 97"/>
          <p:cNvSpPr txBox="1"/>
          <p:nvPr/>
        </p:nvSpPr>
        <p:spPr>
          <a:xfrm>
            <a:off x="1620000" y="1800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Befolkningsutveckling</a:t>
            </a:r>
            <a:endParaRPr lang="sv-SE" b="1" dirty="0"/>
          </a:p>
        </p:txBody>
      </p:sp>
      <p:sp>
        <p:nvSpPr>
          <p:cNvPr id="101" name="textruta 100"/>
          <p:cNvSpPr txBox="1"/>
          <p:nvPr/>
        </p:nvSpPr>
        <p:spPr>
          <a:xfrm>
            <a:off x="1620000" y="2592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err="1" smtClean="0"/>
              <a:t>Next:Norrköping</a:t>
            </a:r>
            <a:endParaRPr lang="sv-SE" b="1" dirty="0"/>
          </a:p>
        </p:txBody>
      </p:sp>
      <p:pic>
        <p:nvPicPr>
          <p:cNvPr id="102" name="Bildobjekt 10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2592000"/>
            <a:ext cx="648000" cy="648000"/>
          </a:xfrm>
          <a:prstGeom prst="rect">
            <a:avLst/>
          </a:prstGeom>
        </p:spPr>
      </p:pic>
      <p:sp>
        <p:nvSpPr>
          <p:cNvPr id="105" name="textruta 104"/>
          <p:cNvSpPr txBox="1"/>
          <p:nvPr/>
        </p:nvSpPr>
        <p:spPr>
          <a:xfrm>
            <a:off x="1620000" y="3384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Jobb och arbetslöshet</a:t>
            </a:r>
            <a:endParaRPr lang="sv-SE" b="1" dirty="0"/>
          </a:p>
        </p:txBody>
      </p:sp>
      <p:pic>
        <p:nvPicPr>
          <p:cNvPr id="106" name="Bildobjekt 10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384000"/>
            <a:ext cx="648000" cy="648000"/>
          </a:xfrm>
          <a:prstGeom prst="rect">
            <a:avLst/>
          </a:prstGeom>
        </p:spPr>
      </p:pic>
      <p:sp>
        <p:nvSpPr>
          <p:cNvPr id="109" name="textruta 108"/>
          <p:cNvSpPr txBox="1"/>
          <p:nvPr/>
        </p:nvSpPr>
        <p:spPr>
          <a:xfrm>
            <a:off x="1620000" y="4176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Kompetensbehov </a:t>
            </a:r>
            <a:br>
              <a:rPr lang="sv-SE" b="1" dirty="0" smtClean="0"/>
            </a:br>
            <a:r>
              <a:rPr lang="sv-SE" b="1" dirty="0" smtClean="0"/>
              <a:t>i kommunen</a:t>
            </a:r>
            <a:endParaRPr lang="sv-SE" b="1" dirty="0"/>
          </a:p>
        </p:txBody>
      </p:sp>
      <p:pic>
        <p:nvPicPr>
          <p:cNvPr id="110" name="Bildobjekt 10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176000"/>
            <a:ext cx="648000" cy="648000"/>
          </a:xfrm>
          <a:prstGeom prst="rect">
            <a:avLst/>
          </a:prstGeom>
        </p:spPr>
      </p:pic>
      <p:sp>
        <p:nvSpPr>
          <p:cNvPr id="113" name="textruta 112"/>
          <p:cNvSpPr txBox="1"/>
          <p:nvPr/>
        </p:nvSpPr>
        <p:spPr>
          <a:xfrm>
            <a:off x="1620000" y="4968000"/>
            <a:ext cx="2700000" cy="6480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Teknikutveckling</a:t>
            </a:r>
            <a:endParaRPr lang="sv-SE" b="1" dirty="0"/>
          </a:p>
        </p:txBody>
      </p:sp>
      <p:pic>
        <p:nvPicPr>
          <p:cNvPr id="114" name="Bildobjekt 1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4968000"/>
            <a:ext cx="648000" cy="648000"/>
          </a:xfrm>
          <a:prstGeom prst="rect">
            <a:avLst/>
          </a:prstGeom>
        </p:spPr>
      </p:pic>
      <p:sp>
        <p:nvSpPr>
          <p:cNvPr id="117" name="textruta 116"/>
          <p:cNvSpPr txBox="1"/>
          <p:nvPr/>
        </p:nvSpPr>
        <p:spPr>
          <a:xfrm>
            <a:off x="1620000" y="5760000"/>
            <a:ext cx="2700000" cy="64930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b="1" dirty="0" smtClean="0"/>
              <a:t>Värderingar och </a:t>
            </a:r>
            <a:br>
              <a:rPr lang="sv-SE" b="1" dirty="0" smtClean="0"/>
            </a:br>
            <a:r>
              <a:rPr lang="sv-SE" b="1" dirty="0" smtClean="0"/>
              <a:t>individualisering</a:t>
            </a:r>
            <a:endParaRPr lang="sv-SE" b="1" dirty="0"/>
          </a:p>
        </p:txBody>
      </p:sp>
      <p:pic>
        <p:nvPicPr>
          <p:cNvPr id="118" name="Bildobjekt 1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5760000"/>
            <a:ext cx="648000" cy="648000"/>
          </a:xfrm>
          <a:prstGeom prst="rect">
            <a:avLst/>
          </a:prstGeom>
        </p:spPr>
      </p:pic>
      <p:grpSp>
        <p:nvGrpSpPr>
          <p:cNvPr id="120" name="Grupp 119"/>
          <p:cNvGrpSpPr/>
          <p:nvPr/>
        </p:nvGrpSpPr>
        <p:grpSpPr>
          <a:xfrm>
            <a:off x="4680000" y="1800000"/>
            <a:ext cx="6480000" cy="4608000"/>
            <a:chOff x="4680000" y="1800000"/>
            <a:chExt cx="6480000" cy="4608000"/>
          </a:xfrm>
        </p:grpSpPr>
        <p:cxnSp>
          <p:nvCxnSpPr>
            <p:cNvPr id="121" name="Rak 120"/>
            <p:cNvCxnSpPr/>
            <p:nvPr/>
          </p:nvCxnSpPr>
          <p:spPr>
            <a:xfrm>
              <a:off x="468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ak 121"/>
            <p:cNvCxnSpPr/>
            <p:nvPr/>
          </p:nvCxnSpPr>
          <p:spPr>
            <a:xfrm>
              <a:off x="11160000" y="1800000"/>
              <a:ext cx="0" cy="460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p 75"/>
          <p:cNvGrpSpPr/>
          <p:nvPr/>
        </p:nvGrpSpPr>
        <p:grpSpPr>
          <a:xfrm>
            <a:off x="9841382" y="1368000"/>
            <a:ext cx="1515812" cy="382314"/>
            <a:chOff x="6710892" y="-898266"/>
            <a:chExt cx="1798496" cy="453613"/>
          </a:xfrm>
        </p:grpSpPr>
        <p:sp>
          <p:nvSpPr>
            <p:cNvPr id="77" name="Rektangel med rundade hörn 76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78" name="Likbent triangel 77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9" name="Rektangel 78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80" name="Grupp 79"/>
          <p:cNvGrpSpPr/>
          <p:nvPr/>
        </p:nvGrpSpPr>
        <p:grpSpPr>
          <a:xfrm>
            <a:off x="4453498" y="1368000"/>
            <a:ext cx="938882" cy="382314"/>
            <a:chOff x="4710166" y="-898266"/>
            <a:chExt cx="1113974" cy="453613"/>
          </a:xfrm>
        </p:grpSpPr>
        <p:sp>
          <p:nvSpPr>
            <p:cNvPr id="81" name="Rektangel med rundade hörn 80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82" name="Likbent triangel 81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Rektangel 82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sp>
        <p:nvSpPr>
          <p:cNvPr id="73" name="Rektangel med rundade hörn 72"/>
          <p:cNvSpPr/>
          <p:nvPr/>
        </p:nvSpPr>
        <p:spPr>
          <a:xfrm>
            <a:off x="828000" y="5688000"/>
            <a:ext cx="9371077" cy="792000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7" name="Rubrik 40"/>
          <p:cNvSpPr txBox="1">
            <a:spLocks/>
          </p:cNvSpPr>
          <p:nvPr/>
        </p:nvSpPr>
        <p:spPr>
          <a:xfrm>
            <a:off x="659662" y="677917"/>
            <a:ext cx="10126241" cy="582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1" dirty="0" smtClean="0"/>
              <a:t>Totalt resultat, alla 4188 svarande</a:t>
            </a:r>
            <a:endParaRPr lang="sv-SE" sz="2800" b="1" dirty="0"/>
          </a:p>
        </p:txBody>
      </p:sp>
      <p:sp>
        <p:nvSpPr>
          <p:cNvPr id="58" name="textruta 57"/>
          <p:cNvSpPr txBox="1"/>
          <p:nvPr/>
        </p:nvSpPr>
        <p:spPr>
          <a:xfrm>
            <a:off x="659662" y="504373"/>
            <a:ext cx="7587671" cy="2459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sv-SE" dirty="0"/>
              <a:t>Hur mycket påverkar området den egna verksamheten? </a:t>
            </a:r>
          </a:p>
        </p:txBody>
      </p:sp>
    </p:spTree>
    <p:extLst>
      <p:ext uri="{BB962C8B-B14F-4D97-AF65-F5344CB8AC3E}">
        <p14:creationId xmlns:p14="http://schemas.microsoft.com/office/powerpoint/2010/main" val="397720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 v n"/>
          <p:cNvSpPr/>
          <p:nvPr/>
        </p:nvSpPr>
        <p:spPr>
          <a:xfrm>
            <a:off x="-788096" y="4193504"/>
            <a:ext cx="3496978" cy="3496978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Ellips n h"/>
          <p:cNvSpPr/>
          <p:nvPr/>
        </p:nvSpPr>
        <p:spPr>
          <a:xfrm>
            <a:off x="4407612" y="5335107"/>
            <a:ext cx="6441897" cy="6441897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m h"/>
          <p:cNvSpPr/>
          <p:nvPr/>
        </p:nvSpPr>
        <p:spPr>
          <a:xfrm>
            <a:off x="6459684" y="2388883"/>
            <a:ext cx="2273370" cy="2273370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m"/>
          <p:cNvSpPr/>
          <p:nvPr/>
        </p:nvSpPr>
        <p:spPr>
          <a:xfrm>
            <a:off x="4407612" y="4147406"/>
            <a:ext cx="1029693" cy="1029693"/>
          </a:xfrm>
          <a:prstGeom prst="ellipse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Inflik v"/>
          <p:cNvSpPr>
            <a:spLocks/>
          </p:cNvSpPr>
          <p:nvPr/>
        </p:nvSpPr>
        <p:spPr bwMode="auto">
          <a:xfrm>
            <a:off x="-2719654" y="386254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Inflik h"/>
          <p:cNvSpPr>
            <a:spLocks/>
          </p:cNvSpPr>
          <p:nvPr/>
        </p:nvSpPr>
        <p:spPr bwMode="auto">
          <a:xfrm>
            <a:off x="10024797" y="3007220"/>
            <a:ext cx="6914508" cy="3090576"/>
          </a:xfrm>
          <a:custGeom>
            <a:avLst/>
            <a:gdLst>
              <a:gd name="T0" fmla="*/ 459 w 12672"/>
              <a:gd name="T1" fmla="*/ 82 h 5664"/>
              <a:gd name="T2" fmla="*/ 251 w 12672"/>
              <a:gd name="T3" fmla="*/ 361 h 5664"/>
              <a:gd name="T4" fmla="*/ 280 w 12672"/>
              <a:gd name="T5" fmla="*/ 703 h 5664"/>
              <a:gd name="T6" fmla="*/ 511 w 12672"/>
              <a:gd name="T7" fmla="*/ 937 h 5664"/>
              <a:gd name="T8" fmla="*/ 736 w 12672"/>
              <a:gd name="T9" fmla="*/ 985 h 5664"/>
              <a:gd name="T10" fmla="*/ 1109 w 12672"/>
              <a:gd name="T11" fmla="*/ 1134 h 5664"/>
              <a:gd name="T12" fmla="*/ 1288 w 12672"/>
              <a:gd name="T13" fmla="*/ 1496 h 5664"/>
              <a:gd name="T14" fmla="*/ 1152 w 12672"/>
              <a:gd name="T15" fmla="*/ 1623 h 5664"/>
              <a:gd name="T16" fmla="*/ 971 w 12672"/>
              <a:gd name="T17" fmla="*/ 1795 h 5664"/>
              <a:gd name="T18" fmla="*/ 948 w 12672"/>
              <a:gd name="T19" fmla="*/ 2035 h 5664"/>
              <a:gd name="T20" fmla="*/ 1091 w 12672"/>
              <a:gd name="T21" fmla="*/ 2239 h 5664"/>
              <a:gd name="T22" fmla="*/ 1333 w 12672"/>
              <a:gd name="T23" fmla="*/ 2296 h 5664"/>
              <a:gd name="T24" fmla="*/ 2370 w 12672"/>
              <a:gd name="T25" fmla="*/ 2313 h 5664"/>
              <a:gd name="T26" fmla="*/ 2583 w 12672"/>
              <a:gd name="T27" fmla="*/ 2573 h 5664"/>
              <a:gd name="T28" fmla="*/ 2490 w 12672"/>
              <a:gd name="T29" fmla="*/ 2818 h 5664"/>
              <a:gd name="T30" fmla="*/ 587 w 12672"/>
              <a:gd name="T31" fmla="*/ 2903 h 5664"/>
              <a:gd name="T32" fmla="*/ 344 w 12672"/>
              <a:gd name="T33" fmla="*/ 3006 h 5664"/>
              <a:gd name="T34" fmla="*/ 234 w 12672"/>
              <a:gd name="T35" fmla="*/ 3242 h 5664"/>
              <a:gd name="T36" fmla="*/ 305 w 12672"/>
              <a:gd name="T37" fmla="*/ 3482 h 5664"/>
              <a:gd name="T38" fmla="*/ 505 w 12672"/>
              <a:gd name="T39" fmla="*/ 3618 h 5664"/>
              <a:gd name="T40" fmla="*/ 1215 w 12672"/>
              <a:gd name="T41" fmla="*/ 3690 h 5664"/>
              <a:gd name="T42" fmla="*/ 1255 w 12672"/>
              <a:gd name="T43" fmla="*/ 3982 h 5664"/>
              <a:gd name="T44" fmla="*/ 286 w 12672"/>
              <a:gd name="T45" fmla="*/ 4088 h 5664"/>
              <a:gd name="T46" fmla="*/ 20 w 12672"/>
              <a:gd name="T47" fmla="*/ 4290 h 5664"/>
              <a:gd name="T48" fmla="*/ 19 w 12672"/>
              <a:gd name="T49" fmla="*/ 4502 h 5664"/>
              <a:gd name="T50" fmla="*/ 262 w 12672"/>
              <a:gd name="T51" fmla="*/ 4701 h 5664"/>
              <a:gd name="T52" fmla="*/ 3088 w 12672"/>
              <a:gd name="T53" fmla="*/ 4764 h 5664"/>
              <a:gd name="T54" fmla="*/ 3312 w 12672"/>
              <a:gd name="T55" fmla="*/ 5020 h 5664"/>
              <a:gd name="T56" fmla="*/ 3371 w 12672"/>
              <a:gd name="T57" fmla="*/ 5349 h 5664"/>
              <a:gd name="T58" fmla="*/ 3573 w 12672"/>
              <a:gd name="T59" fmla="*/ 5594 h 5664"/>
              <a:gd name="T60" fmla="*/ 8033 w 12672"/>
              <a:gd name="T61" fmla="*/ 5662 h 5664"/>
              <a:gd name="T62" fmla="*/ 8399 w 12672"/>
              <a:gd name="T63" fmla="*/ 5476 h 5664"/>
              <a:gd name="T64" fmla="*/ 8547 w 12672"/>
              <a:gd name="T65" fmla="*/ 5092 h 5664"/>
              <a:gd name="T66" fmla="*/ 8678 w 12672"/>
              <a:gd name="T67" fmla="*/ 4729 h 5664"/>
              <a:gd name="T68" fmla="*/ 9003 w 12672"/>
              <a:gd name="T69" fmla="*/ 4532 h 5664"/>
              <a:gd name="T70" fmla="*/ 12474 w 12672"/>
              <a:gd name="T71" fmla="*/ 4487 h 5664"/>
              <a:gd name="T72" fmla="*/ 12643 w 12672"/>
              <a:gd name="T73" fmla="*/ 4312 h 5664"/>
              <a:gd name="T74" fmla="*/ 12657 w 12672"/>
              <a:gd name="T75" fmla="*/ 4073 h 5664"/>
              <a:gd name="T76" fmla="*/ 12500 w 12672"/>
              <a:gd name="T77" fmla="*/ 3875 h 5664"/>
              <a:gd name="T78" fmla="*/ 10184 w 12672"/>
              <a:gd name="T79" fmla="*/ 3762 h 5664"/>
              <a:gd name="T80" fmla="*/ 9980 w 12672"/>
              <a:gd name="T81" fmla="*/ 3150 h 5664"/>
              <a:gd name="T82" fmla="*/ 9338 w 12672"/>
              <a:gd name="T83" fmla="*/ 2673 h 5664"/>
              <a:gd name="T84" fmla="*/ 8236 w 12672"/>
              <a:gd name="T85" fmla="*/ 2613 h 5664"/>
              <a:gd name="T86" fmla="*/ 8194 w 12672"/>
              <a:gd name="T87" fmla="*/ 2497 h 5664"/>
              <a:gd name="T88" fmla="*/ 10967 w 12672"/>
              <a:gd name="T89" fmla="*/ 2454 h 5664"/>
              <a:gd name="T90" fmla="*/ 11187 w 12672"/>
              <a:gd name="T91" fmla="*/ 2333 h 5664"/>
              <a:gd name="T92" fmla="*/ 11270 w 12672"/>
              <a:gd name="T93" fmla="*/ 2112 h 5664"/>
              <a:gd name="T94" fmla="*/ 11181 w 12672"/>
              <a:gd name="T95" fmla="*/ 1876 h 5664"/>
              <a:gd name="T96" fmla="*/ 10976 w 12672"/>
              <a:gd name="T97" fmla="*/ 1766 h 5664"/>
              <a:gd name="T98" fmla="*/ 8183 w 12672"/>
              <a:gd name="T99" fmla="*/ 1689 h 5664"/>
              <a:gd name="T100" fmla="*/ 8246 w 12672"/>
              <a:gd name="T101" fmla="*/ 1603 h 5664"/>
              <a:gd name="T102" fmla="*/ 9086 w 12672"/>
              <a:gd name="T103" fmla="*/ 1471 h 5664"/>
              <a:gd name="T104" fmla="*/ 9028 w 12672"/>
              <a:gd name="T105" fmla="*/ 1149 h 5664"/>
              <a:gd name="T106" fmla="*/ 8264 w 12672"/>
              <a:gd name="T107" fmla="*/ 1065 h 5664"/>
              <a:gd name="T108" fmla="*/ 8193 w 12672"/>
              <a:gd name="T109" fmla="*/ 863 h 5664"/>
              <a:gd name="T110" fmla="*/ 9638 w 12672"/>
              <a:gd name="T111" fmla="*/ 752 h 5664"/>
              <a:gd name="T112" fmla="*/ 9847 w 12672"/>
              <a:gd name="T113" fmla="*/ 678 h 5664"/>
              <a:gd name="T114" fmla="*/ 9961 w 12672"/>
              <a:gd name="T115" fmla="*/ 475 h 5664"/>
              <a:gd name="T116" fmla="*/ 9926 w 12672"/>
              <a:gd name="T117" fmla="*/ 172 h 5664"/>
              <a:gd name="T118" fmla="*/ 9751 w 12672"/>
              <a:gd name="T119" fmla="*/ 20 h 5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5664">
                <a:moveTo>
                  <a:pt x="9638" y="0"/>
                </a:moveTo>
                <a:lnTo>
                  <a:pt x="736" y="0"/>
                </a:lnTo>
                <a:lnTo>
                  <a:pt x="736" y="0"/>
                </a:lnTo>
                <a:lnTo>
                  <a:pt x="710" y="1"/>
                </a:lnTo>
                <a:lnTo>
                  <a:pt x="685" y="2"/>
                </a:lnTo>
                <a:lnTo>
                  <a:pt x="662" y="5"/>
                </a:lnTo>
                <a:lnTo>
                  <a:pt x="637" y="10"/>
                </a:lnTo>
                <a:lnTo>
                  <a:pt x="613" y="15"/>
                </a:lnTo>
                <a:lnTo>
                  <a:pt x="589" y="21"/>
                </a:lnTo>
                <a:lnTo>
                  <a:pt x="567" y="29"/>
                </a:lnTo>
                <a:lnTo>
                  <a:pt x="543" y="37"/>
                </a:lnTo>
                <a:lnTo>
                  <a:pt x="522" y="47"/>
                </a:lnTo>
                <a:lnTo>
                  <a:pt x="500" y="57"/>
                </a:lnTo>
                <a:lnTo>
                  <a:pt x="480" y="70"/>
                </a:lnTo>
                <a:lnTo>
                  <a:pt x="459" y="82"/>
                </a:lnTo>
                <a:lnTo>
                  <a:pt x="439" y="95"/>
                </a:lnTo>
                <a:lnTo>
                  <a:pt x="420" y="109"/>
                </a:lnTo>
                <a:lnTo>
                  <a:pt x="402" y="124"/>
                </a:lnTo>
                <a:lnTo>
                  <a:pt x="384" y="141"/>
                </a:lnTo>
                <a:lnTo>
                  <a:pt x="368" y="157"/>
                </a:lnTo>
                <a:lnTo>
                  <a:pt x="352" y="174"/>
                </a:lnTo>
                <a:lnTo>
                  <a:pt x="337" y="193"/>
                </a:lnTo>
                <a:lnTo>
                  <a:pt x="323" y="211"/>
                </a:lnTo>
                <a:lnTo>
                  <a:pt x="310" y="231"/>
                </a:lnTo>
                <a:lnTo>
                  <a:pt x="297" y="251"/>
                </a:lnTo>
                <a:lnTo>
                  <a:pt x="286" y="272"/>
                </a:lnTo>
                <a:lnTo>
                  <a:pt x="275" y="294"/>
                </a:lnTo>
                <a:lnTo>
                  <a:pt x="266" y="316"/>
                </a:lnTo>
                <a:lnTo>
                  <a:pt x="257" y="338"/>
                </a:lnTo>
                <a:lnTo>
                  <a:pt x="251" y="361"/>
                </a:lnTo>
                <a:lnTo>
                  <a:pt x="245" y="384"/>
                </a:lnTo>
                <a:lnTo>
                  <a:pt x="240" y="409"/>
                </a:lnTo>
                <a:lnTo>
                  <a:pt x="236" y="433"/>
                </a:lnTo>
                <a:lnTo>
                  <a:pt x="234" y="458"/>
                </a:lnTo>
                <a:lnTo>
                  <a:pt x="233" y="483"/>
                </a:lnTo>
                <a:lnTo>
                  <a:pt x="233" y="483"/>
                </a:lnTo>
                <a:lnTo>
                  <a:pt x="233" y="509"/>
                </a:lnTo>
                <a:lnTo>
                  <a:pt x="234" y="535"/>
                </a:lnTo>
                <a:lnTo>
                  <a:pt x="238" y="560"/>
                </a:lnTo>
                <a:lnTo>
                  <a:pt x="241" y="585"/>
                </a:lnTo>
                <a:lnTo>
                  <a:pt x="246" y="609"/>
                </a:lnTo>
                <a:lnTo>
                  <a:pt x="254" y="633"/>
                </a:lnTo>
                <a:lnTo>
                  <a:pt x="261" y="657"/>
                </a:lnTo>
                <a:lnTo>
                  <a:pt x="270" y="680"/>
                </a:lnTo>
                <a:lnTo>
                  <a:pt x="280" y="703"/>
                </a:lnTo>
                <a:lnTo>
                  <a:pt x="291" y="724"/>
                </a:lnTo>
                <a:lnTo>
                  <a:pt x="302" y="745"/>
                </a:lnTo>
                <a:lnTo>
                  <a:pt x="316" y="766"/>
                </a:lnTo>
                <a:lnTo>
                  <a:pt x="330" y="786"/>
                </a:lnTo>
                <a:lnTo>
                  <a:pt x="344" y="805"/>
                </a:lnTo>
                <a:lnTo>
                  <a:pt x="361" y="823"/>
                </a:lnTo>
                <a:lnTo>
                  <a:pt x="377" y="841"/>
                </a:lnTo>
                <a:lnTo>
                  <a:pt x="377" y="841"/>
                </a:lnTo>
                <a:lnTo>
                  <a:pt x="394" y="857"/>
                </a:lnTo>
                <a:lnTo>
                  <a:pt x="412" y="872"/>
                </a:lnTo>
                <a:lnTo>
                  <a:pt x="430" y="887"/>
                </a:lnTo>
                <a:lnTo>
                  <a:pt x="450" y="900"/>
                </a:lnTo>
                <a:lnTo>
                  <a:pt x="470" y="913"/>
                </a:lnTo>
                <a:lnTo>
                  <a:pt x="490" y="925"/>
                </a:lnTo>
                <a:lnTo>
                  <a:pt x="511" y="937"/>
                </a:lnTo>
                <a:lnTo>
                  <a:pt x="533" y="945"/>
                </a:lnTo>
                <a:lnTo>
                  <a:pt x="533" y="945"/>
                </a:lnTo>
                <a:lnTo>
                  <a:pt x="556" y="955"/>
                </a:lnTo>
                <a:lnTo>
                  <a:pt x="578" y="963"/>
                </a:lnTo>
                <a:lnTo>
                  <a:pt x="602" y="969"/>
                </a:lnTo>
                <a:lnTo>
                  <a:pt x="626" y="975"/>
                </a:lnTo>
                <a:lnTo>
                  <a:pt x="650" y="979"/>
                </a:lnTo>
                <a:lnTo>
                  <a:pt x="674" y="983"/>
                </a:lnTo>
                <a:lnTo>
                  <a:pt x="699" y="984"/>
                </a:lnTo>
                <a:lnTo>
                  <a:pt x="725" y="985"/>
                </a:lnTo>
                <a:lnTo>
                  <a:pt x="725" y="985"/>
                </a:lnTo>
                <a:lnTo>
                  <a:pt x="730" y="985"/>
                </a:lnTo>
                <a:lnTo>
                  <a:pt x="730" y="985"/>
                </a:lnTo>
                <a:lnTo>
                  <a:pt x="736" y="985"/>
                </a:lnTo>
                <a:lnTo>
                  <a:pt x="736" y="985"/>
                </a:lnTo>
                <a:lnTo>
                  <a:pt x="765" y="985"/>
                </a:lnTo>
                <a:lnTo>
                  <a:pt x="793" y="988"/>
                </a:lnTo>
                <a:lnTo>
                  <a:pt x="821" y="991"/>
                </a:lnTo>
                <a:lnTo>
                  <a:pt x="848" y="996"/>
                </a:lnTo>
                <a:lnTo>
                  <a:pt x="875" y="1002"/>
                </a:lnTo>
                <a:lnTo>
                  <a:pt x="902" y="1010"/>
                </a:lnTo>
                <a:lnTo>
                  <a:pt x="928" y="1020"/>
                </a:lnTo>
                <a:lnTo>
                  <a:pt x="953" y="1030"/>
                </a:lnTo>
                <a:lnTo>
                  <a:pt x="977" y="1041"/>
                </a:lnTo>
                <a:lnTo>
                  <a:pt x="1001" y="1055"/>
                </a:lnTo>
                <a:lnTo>
                  <a:pt x="1025" y="1068"/>
                </a:lnTo>
                <a:lnTo>
                  <a:pt x="1047" y="1083"/>
                </a:lnTo>
                <a:lnTo>
                  <a:pt x="1068" y="1099"/>
                </a:lnTo>
                <a:lnTo>
                  <a:pt x="1089" y="1116"/>
                </a:lnTo>
                <a:lnTo>
                  <a:pt x="1109" y="1134"/>
                </a:lnTo>
                <a:lnTo>
                  <a:pt x="1129" y="1153"/>
                </a:lnTo>
                <a:lnTo>
                  <a:pt x="1148" y="1173"/>
                </a:lnTo>
                <a:lnTo>
                  <a:pt x="1165" y="1194"/>
                </a:lnTo>
                <a:lnTo>
                  <a:pt x="1181" y="1215"/>
                </a:lnTo>
                <a:lnTo>
                  <a:pt x="1196" y="1238"/>
                </a:lnTo>
                <a:lnTo>
                  <a:pt x="1211" y="1260"/>
                </a:lnTo>
                <a:lnTo>
                  <a:pt x="1225" y="1284"/>
                </a:lnTo>
                <a:lnTo>
                  <a:pt x="1236" y="1308"/>
                </a:lnTo>
                <a:lnTo>
                  <a:pt x="1247" y="1333"/>
                </a:lnTo>
                <a:lnTo>
                  <a:pt x="1257" y="1359"/>
                </a:lnTo>
                <a:lnTo>
                  <a:pt x="1266" y="1386"/>
                </a:lnTo>
                <a:lnTo>
                  <a:pt x="1273" y="1413"/>
                </a:lnTo>
                <a:lnTo>
                  <a:pt x="1280" y="1440"/>
                </a:lnTo>
                <a:lnTo>
                  <a:pt x="1285" y="1468"/>
                </a:lnTo>
                <a:lnTo>
                  <a:pt x="1288" y="1496"/>
                </a:lnTo>
                <a:lnTo>
                  <a:pt x="1291" y="1524"/>
                </a:lnTo>
                <a:lnTo>
                  <a:pt x="1291" y="1553"/>
                </a:lnTo>
                <a:lnTo>
                  <a:pt x="1291" y="1594"/>
                </a:lnTo>
                <a:lnTo>
                  <a:pt x="1290" y="1594"/>
                </a:lnTo>
                <a:lnTo>
                  <a:pt x="1290" y="1594"/>
                </a:lnTo>
                <a:lnTo>
                  <a:pt x="1288" y="1594"/>
                </a:lnTo>
                <a:lnTo>
                  <a:pt x="1288" y="1594"/>
                </a:lnTo>
                <a:lnTo>
                  <a:pt x="1270" y="1596"/>
                </a:lnTo>
                <a:lnTo>
                  <a:pt x="1252" y="1597"/>
                </a:lnTo>
                <a:lnTo>
                  <a:pt x="1235" y="1599"/>
                </a:lnTo>
                <a:lnTo>
                  <a:pt x="1217" y="1602"/>
                </a:lnTo>
                <a:lnTo>
                  <a:pt x="1200" y="1606"/>
                </a:lnTo>
                <a:lnTo>
                  <a:pt x="1184" y="1611"/>
                </a:lnTo>
                <a:lnTo>
                  <a:pt x="1166" y="1617"/>
                </a:lnTo>
                <a:lnTo>
                  <a:pt x="1152" y="1623"/>
                </a:lnTo>
                <a:lnTo>
                  <a:pt x="1135" y="1629"/>
                </a:lnTo>
                <a:lnTo>
                  <a:pt x="1120" y="1638"/>
                </a:lnTo>
                <a:lnTo>
                  <a:pt x="1106" y="1645"/>
                </a:lnTo>
                <a:lnTo>
                  <a:pt x="1091" y="1655"/>
                </a:lnTo>
                <a:lnTo>
                  <a:pt x="1077" y="1665"/>
                </a:lnTo>
                <a:lnTo>
                  <a:pt x="1064" y="1675"/>
                </a:lnTo>
                <a:lnTo>
                  <a:pt x="1051" y="1687"/>
                </a:lnTo>
                <a:lnTo>
                  <a:pt x="1040" y="1698"/>
                </a:lnTo>
                <a:lnTo>
                  <a:pt x="1027" y="1710"/>
                </a:lnTo>
                <a:lnTo>
                  <a:pt x="1016" y="1723"/>
                </a:lnTo>
                <a:lnTo>
                  <a:pt x="1006" y="1736"/>
                </a:lnTo>
                <a:lnTo>
                  <a:pt x="996" y="1750"/>
                </a:lnTo>
                <a:lnTo>
                  <a:pt x="987" y="1765"/>
                </a:lnTo>
                <a:lnTo>
                  <a:pt x="979" y="1780"/>
                </a:lnTo>
                <a:lnTo>
                  <a:pt x="971" y="1795"/>
                </a:lnTo>
                <a:lnTo>
                  <a:pt x="964" y="1810"/>
                </a:lnTo>
                <a:lnTo>
                  <a:pt x="958" y="1826"/>
                </a:lnTo>
                <a:lnTo>
                  <a:pt x="951" y="1842"/>
                </a:lnTo>
                <a:lnTo>
                  <a:pt x="948" y="1859"/>
                </a:lnTo>
                <a:lnTo>
                  <a:pt x="943" y="1876"/>
                </a:lnTo>
                <a:lnTo>
                  <a:pt x="940" y="1893"/>
                </a:lnTo>
                <a:lnTo>
                  <a:pt x="938" y="1912"/>
                </a:lnTo>
                <a:lnTo>
                  <a:pt x="936" y="1929"/>
                </a:lnTo>
                <a:lnTo>
                  <a:pt x="936" y="1948"/>
                </a:lnTo>
                <a:lnTo>
                  <a:pt x="936" y="1948"/>
                </a:lnTo>
                <a:lnTo>
                  <a:pt x="936" y="1965"/>
                </a:lnTo>
                <a:lnTo>
                  <a:pt x="938" y="1984"/>
                </a:lnTo>
                <a:lnTo>
                  <a:pt x="940" y="2001"/>
                </a:lnTo>
                <a:lnTo>
                  <a:pt x="943" y="2019"/>
                </a:lnTo>
                <a:lnTo>
                  <a:pt x="948" y="2035"/>
                </a:lnTo>
                <a:lnTo>
                  <a:pt x="951" y="2052"/>
                </a:lnTo>
                <a:lnTo>
                  <a:pt x="958" y="2068"/>
                </a:lnTo>
                <a:lnTo>
                  <a:pt x="964" y="2085"/>
                </a:lnTo>
                <a:lnTo>
                  <a:pt x="971" y="2099"/>
                </a:lnTo>
                <a:lnTo>
                  <a:pt x="979" y="2116"/>
                </a:lnTo>
                <a:lnTo>
                  <a:pt x="987" y="2129"/>
                </a:lnTo>
                <a:lnTo>
                  <a:pt x="996" y="2144"/>
                </a:lnTo>
                <a:lnTo>
                  <a:pt x="1006" y="2158"/>
                </a:lnTo>
                <a:lnTo>
                  <a:pt x="1016" y="2172"/>
                </a:lnTo>
                <a:lnTo>
                  <a:pt x="1027" y="2184"/>
                </a:lnTo>
                <a:lnTo>
                  <a:pt x="1040" y="2196"/>
                </a:lnTo>
                <a:lnTo>
                  <a:pt x="1051" y="2208"/>
                </a:lnTo>
                <a:lnTo>
                  <a:pt x="1064" y="2219"/>
                </a:lnTo>
                <a:lnTo>
                  <a:pt x="1077" y="2229"/>
                </a:lnTo>
                <a:lnTo>
                  <a:pt x="1091" y="2239"/>
                </a:lnTo>
                <a:lnTo>
                  <a:pt x="1106" y="2249"/>
                </a:lnTo>
                <a:lnTo>
                  <a:pt x="1120" y="2257"/>
                </a:lnTo>
                <a:lnTo>
                  <a:pt x="1135" y="2265"/>
                </a:lnTo>
                <a:lnTo>
                  <a:pt x="1152" y="2271"/>
                </a:lnTo>
                <a:lnTo>
                  <a:pt x="1166" y="2279"/>
                </a:lnTo>
                <a:lnTo>
                  <a:pt x="1184" y="2284"/>
                </a:lnTo>
                <a:lnTo>
                  <a:pt x="1200" y="2288"/>
                </a:lnTo>
                <a:lnTo>
                  <a:pt x="1217" y="2292"/>
                </a:lnTo>
                <a:lnTo>
                  <a:pt x="1235" y="2295"/>
                </a:lnTo>
                <a:lnTo>
                  <a:pt x="1252" y="2297"/>
                </a:lnTo>
                <a:lnTo>
                  <a:pt x="1270" y="2298"/>
                </a:lnTo>
                <a:lnTo>
                  <a:pt x="1288" y="2300"/>
                </a:lnTo>
                <a:lnTo>
                  <a:pt x="1288" y="2300"/>
                </a:lnTo>
                <a:lnTo>
                  <a:pt x="1311" y="2298"/>
                </a:lnTo>
                <a:lnTo>
                  <a:pt x="1333" y="2296"/>
                </a:lnTo>
                <a:lnTo>
                  <a:pt x="1355" y="2293"/>
                </a:lnTo>
                <a:lnTo>
                  <a:pt x="1377" y="2288"/>
                </a:lnTo>
                <a:lnTo>
                  <a:pt x="1377" y="2288"/>
                </a:lnTo>
                <a:lnTo>
                  <a:pt x="1389" y="2293"/>
                </a:lnTo>
                <a:lnTo>
                  <a:pt x="1403" y="2296"/>
                </a:lnTo>
                <a:lnTo>
                  <a:pt x="1418" y="2298"/>
                </a:lnTo>
                <a:lnTo>
                  <a:pt x="1431" y="2300"/>
                </a:lnTo>
                <a:lnTo>
                  <a:pt x="2281" y="2300"/>
                </a:lnTo>
                <a:lnTo>
                  <a:pt x="2281" y="2300"/>
                </a:lnTo>
                <a:lnTo>
                  <a:pt x="2296" y="2300"/>
                </a:lnTo>
                <a:lnTo>
                  <a:pt x="2312" y="2301"/>
                </a:lnTo>
                <a:lnTo>
                  <a:pt x="2327" y="2303"/>
                </a:lnTo>
                <a:lnTo>
                  <a:pt x="2342" y="2306"/>
                </a:lnTo>
                <a:lnTo>
                  <a:pt x="2357" y="2308"/>
                </a:lnTo>
                <a:lnTo>
                  <a:pt x="2370" y="2313"/>
                </a:lnTo>
                <a:lnTo>
                  <a:pt x="2399" y="2323"/>
                </a:lnTo>
                <a:lnTo>
                  <a:pt x="2425" y="2336"/>
                </a:lnTo>
                <a:lnTo>
                  <a:pt x="2450" y="2351"/>
                </a:lnTo>
                <a:lnTo>
                  <a:pt x="2473" y="2368"/>
                </a:lnTo>
                <a:lnTo>
                  <a:pt x="2495" y="2388"/>
                </a:lnTo>
                <a:lnTo>
                  <a:pt x="2495" y="2388"/>
                </a:lnTo>
                <a:lnTo>
                  <a:pt x="2515" y="2410"/>
                </a:lnTo>
                <a:lnTo>
                  <a:pt x="2532" y="2434"/>
                </a:lnTo>
                <a:lnTo>
                  <a:pt x="2547" y="2459"/>
                </a:lnTo>
                <a:lnTo>
                  <a:pt x="2561" y="2485"/>
                </a:lnTo>
                <a:lnTo>
                  <a:pt x="2570" y="2514"/>
                </a:lnTo>
                <a:lnTo>
                  <a:pt x="2574" y="2527"/>
                </a:lnTo>
                <a:lnTo>
                  <a:pt x="2578" y="2542"/>
                </a:lnTo>
                <a:lnTo>
                  <a:pt x="2580" y="2557"/>
                </a:lnTo>
                <a:lnTo>
                  <a:pt x="2583" y="2573"/>
                </a:lnTo>
                <a:lnTo>
                  <a:pt x="2584" y="2588"/>
                </a:lnTo>
                <a:lnTo>
                  <a:pt x="2584" y="2604"/>
                </a:lnTo>
                <a:lnTo>
                  <a:pt x="2584" y="2604"/>
                </a:lnTo>
                <a:lnTo>
                  <a:pt x="2583" y="2619"/>
                </a:lnTo>
                <a:lnTo>
                  <a:pt x="2582" y="2635"/>
                </a:lnTo>
                <a:lnTo>
                  <a:pt x="2580" y="2650"/>
                </a:lnTo>
                <a:lnTo>
                  <a:pt x="2577" y="2665"/>
                </a:lnTo>
                <a:lnTo>
                  <a:pt x="2574" y="2679"/>
                </a:lnTo>
                <a:lnTo>
                  <a:pt x="2569" y="2694"/>
                </a:lnTo>
                <a:lnTo>
                  <a:pt x="2564" y="2708"/>
                </a:lnTo>
                <a:lnTo>
                  <a:pt x="2558" y="2721"/>
                </a:lnTo>
                <a:lnTo>
                  <a:pt x="2544" y="2749"/>
                </a:lnTo>
                <a:lnTo>
                  <a:pt x="2529" y="2774"/>
                </a:lnTo>
                <a:lnTo>
                  <a:pt x="2511" y="2797"/>
                </a:lnTo>
                <a:lnTo>
                  <a:pt x="2490" y="2818"/>
                </a:lnTo>
                <a:lnTo>
                  <a:pt x="2467" y="2838"/>
                </a:lnTo>
                <a:lnTo>
                  <a:pt x="2444" y="2856"/>
                </a:lnTo>
                <a:lnTo>
                  <a:pt x="2418" y="2871"/>
                </a:lnTo>
                <a:lnTo>
                  <a:pt x="2390" y="2883"/>
                </a:lnTo>
                <a:lnTo>
                  <a:pt x="2362" y="2893"/>
                </a:lnTo>
                <a:lnTo>
                  <a:pt x="2333" y="2900"/>
                </a:lnTo>
                <a:lnTo>
                  <a:pt x="2318" y="2904"/>
                </a:lnTo>
                <a:lnTo>
                  <a:pt x="2302" y="2905"/>
                </a:lnTo>
                <a:lnTo>
                  <a:pt x="2287" y="2907"/>
                </a:lnTo>
                <a:lnTo>
                  <a:pt x="2271" y="2907"/>
                </a:lnTo>
                <a:lnTo>
                  <a:pt x="813" y="2907"/>
                </a:lnTo>
                <a:lnTo>
                  <a:pt x="813" y="2903"/>
                </a:lnTo>
                <a:lnTo>
                  <a:pt x="606" y="2903"/>
                </a:lnTo>
                <a:lnTo>
                  <a:pt x="606" y="2903"/>
                </a:lnTo>
                <a:lnTo>
                  <a:pt x="587" y="2903"/>
                </a:lnTo>
                <a:lnTo>
                  <a:pt x="568" y="2904"/>
                </a:lnTo>
                <a:lnTo>
                  <a:pt x="550" y="2907"/>
                </a:lnTo>
                <a:lnTo>
                  <a:pt x="532" y="2910"/>
                </a:lnTo>
                <a:lnTo>
                  <a:pt x="514" y="2914"/>
                </a:lnTo>
                <a:lnTo>
                  <a:pt x="496" y="2919"/>
                </a:lnTo>
                <a:lnTo>
                  <a:pt x="480" y="2924"/>
                </a:lnTo>
                <a:lnTo>
                  <a:pt x="463" y="2930"/>
                </a:lnTo>
                <a:lnTo>
                  <a:pt x="446" y="2938"/>
                </a:lnTo>
                <a:lnTo>
                  <a:pt x="430" y="2945"/>
                </a:lnTo>
                <a:lnTo>
                  <a:pt x="415" y="2954"/>
                </a:lnTo>
                <a:lnTo>
                  <a:pt x="400" y="2964"/>
                </a:lnTo>
                <a:lnTo>
                  <a:pt x="386" y="2973"/>
                </a:lnTo>
                <a:lnTo>
                  <a:pt x="372" y="2984"/>
                </a:lnTo>
                <a:lnTo>
                  <a:pt x="358" y="2995"/>
                </a:lnTo>
                <a:lnTo>
                  <a:pt x="344" y="3006"/>
                </a:lnTo>
                <a:lnTo>
                  <a:pt x="332" y="3019"/>
                </a:lnTo>
                <a:lnTo>
                  <a:pt x="321" y="3032"/>
                </a:lnTo>
                <a:lnTo>
                  <a:pt x="310" y="3046"/>
                </a:lnTo>
                <a:lnTo>
                  <a:pt x="298" y="3060"/>
                </a:lnTo>
                <a:lnTo>
                  <a:pt x="290" y="3075"/>
                </a:lnTo>
                <a:lnTo>
                  <a:pt x="280" y="3089"/>
                </a:lnTo>
                <a:lnTo>
                  <a:pt x="271" y="3104"/>
                </a:lnTo>
                <a:lnTo>
                  <a:pt x="264" y="3121"/>
                </a:lnTo>
                <a:lnTo>
                  <a:pt x="257" y="3137"/>
                </a:lnTo>
                <a:lnTo>
                  <a:pt x="251" y="3153"/>
                </a:lnTo>
                <a:lnTo>
                  <a:pt x="246" y="3170"/>
                </a:lnTo>
                <a:lnTo>
                  <a:pt x="241" y="3188"/>
                </a:lnTo>
                <a:lnTo>
                  <a:pt x="238" y="3205"/>
                </a:lnTo>
                <a:lnTo>
                  <a:pt x="235" y="3224"/>
                </a:lnTo>
                <a:lnTo>
                  <a:pt x="234" y="3242"/>
                </a:lnTo>
                <a:lnTo>
                  <a:pt x="233" y="3261"/>
                </a:lnTo>
                <a:lnTo>
                  <a:pt x="233" y="3261"/>
                </a:lnTo>
                <a:lnTo>
                  <a:pt x="233" y="3280"/>
                </a:lnTo>
                <a:lnTo>
                  <a:pt x="234" y="3298"/>
                </a:lnTo>
                <a:lnTo>
                  <a:pt x="236" y="3317"/>
                </a:lnTo>
                <a:lnTo>
                  <a:pt x="239" y="3336"/>
                </a:lnTo>
                <a:lnTo>
                  <a:pt x="242" y="3353"/>
                </a:lnTo>
                <a:lnTo>
                  <a:pt x="247" y="3371"/>
                </a:lnTo>
                <a:lnTo>
                  <a:pt x="254" y="3388"/>
                </a:lnTo>
                <a:lnTo>
                  <a:pt x="260" y="3405"/>
                </a:lnTo>
                <a:lnTo>
                  <a:pt x="267" y="3422"/>
                </a:lnTo>
                <a:lnTo>
                  <a:pt x="276" y="3438"/>
                </a:lnTo>
                <a:lnTo>
                  <a:pt x="285" y="3453"/>
                </a:lnTo>
                <a:lnTo>
                  <a:pt x="293" y="3468"/>
                </a:lnTo>
                <a:lnTo>
                  <a:pt x="305" y="3482"/>
                </a:lnTo>
                <a:lnTo>
                  <a:pt x="315" y="3496"/>
                </a:lnTo>
                <a:lnTo>
                  <a:pt x="327" y="3510"/>
                </a:lnTo>
                <a:lnTo>
                  <a:pt x="339" y="3524"/>
                </a:lnTo>
                <a:lnTo>
                  <a:pt x="339" y="3524"/>
                </a:lnTo>
                <a:lnTo>
                  <a:pt x="352" y="3535"/>
                </a:lnTo>
                <a:lnTo>
                  <a:pt x="364" y="3546"/>
                </a:lnTo>
                <a:lnTo>
                  <a:pt x="378" y="3557"/>
                </a:lnTo>
                <a:lnTo>
                  <a:pt x="393" y="3567"/>
                </a:lnTo>
                <a:lnTo>
                  <a:pt x="408" y="3577"/>
                </a:lnTo>
                <a:lnTo>
                  <a:pt x="423" y="3586"/>
                </a:lnTo>
                <a:lnTo>
                  <a:pt x="438" y="3593"/>
                </a:lnTo>
                <a:lnTo>
                  <a:pt x="454" y="3601"/>
                </a:lnTo>
                <a:lnTo>
                  <a:pt x="471" y="3607"/>
                </a:lnTo>
                <a:lnTo>
                  <a:pt x="487" y="3613"/>
                </a:lnTo>
                <a:lnTo>
                  <a:pt x="505" y="3618"/>
                </a:lnTo>
                <a:lnTo>
                  <a:pt x="522" y="3622"/>
                </a:lnTo>
                <a:lnTo>
                  <a:pt x="541" y="3626"/>
                </a:lnTo>
                <a:lnTo>
                  <a:pt x="558" y="3628"/>
                </a:lnTo>
                <a:lnTo>
                  <a:pt x="577" y="3629"/>
                </a:lnTo>
                <a:lnTo>
                  <a:pt x="596" y="3629"/>
                </a:lnTo>
                <a:lnTo>
                  <a:pt x="1056" y="3629"/>
                </a:lnTo>
                <a:lnTo>
                  <a:pt x="1056" y="3629"/>
                </a:lnTo>
                <a:lnTo>
                  <a:pt x="1078" y="3630"/>
                </a:lnTo>
                <a:lnTo>
                  <a:pt x="1101" y="3633"/>
                </a:lnTo>
                <a:lnTo>
                  <a:pt x="1122" y="3639"/>
                </a:lnTo>
                <a:lnTo>
                  <a:pt x="1143" y="3645"/>
                </a:lnTo>
                <a:lnTo>
                  <a:pt x="1163" y="3654"/>
                </a:lnTo>
                <a:lnTo>
                  <a:pt x="1181" y="3664"/>
                </a:lnTo>
                <a:lnTo>
                  <a:pt x="1199" y="3677"/>
                </a:lnTo>
                <a:lnTo>
                  <a:pt x="1215" y="3690"/>
                </a:lnTo>
                <a:lnTo>
                  <a:pt x="1231" y="3705"/>
                </a:lnTo>
                <a:lnTo>
                  <a:pt x="1245" y="3721"/>
                </a:lnTo>
                <a:lnTo>
                  <a:pt x="1257" y="3739"/>
                </a:lnTo>
                <a:lnTo>
                  <a:pt x="1267" y="3757"/>
                </a:lnTo>
                <a:lnTo>
                  <a:pt x="1276" y="3777"/>
                </a:lnTo>
                <a:lnTo>
                  <a:pt x="1283" y="3797"/>
                </a:lnTo>
                <a:lnTo>
                  <a:pt x="1288" y="3820"/>
                </a:lnTo>
                <a:lnTo>
                  <a:pt x="1291" y="3842"/>
                </a:lnTo>
                <a:lnTo>
                  <a:pt x="1291" y="3842"/>
                </a:lnTo>
                <a:lnTo>
                  <a:pt x="1291" y="3867"/>
                </a:lnTo>
                <a:lnTo>
                  <a:pt x="1288" y="3892"/>
                </a:lnTo>
                <a:lnTo>
                  <a:pt x="1283" y="3917"/>
                </a:lnTo>
                <a:lnTo>
                  <a:pt x="1276" y="3940"/>
                </a:lnTo>
                <a:lnTo>
                  <a:pt x="1266" y="3961"/>
                </a:lnTo>
                <a:lnTo>
                  <a:pt x="1255" y="3982"/>
                </a:lnTo>
                <a:lnTo>
                  <a:pt x="1240" y="4001"/>
                </a:lnTo>
                <a:lnTo>
                  <a:pt x="1225" y="4020"/>
                </a:lnTo>
                <a:lnTo>
                  <a:pt x="1225" y="4020"/>
                </a:lnTo>
                <a:lnTo>
                  <a:pt x="1208" y="4035"/>
                </a:lnTo>
                <a:lnTo>
                  <a:pt x="1190" y="4047"/>
                </a:lnTo>
                <a:lnTo>
                  <a:pt x="1171" y="4058"/>
                </a:lnTo>
                <a:lnTo>
                  <a:pt x="1152" y="4068"/>
                </a:lnTo>
                <a:lnTo>
                  <a:pt x="1130" y="4076"/>
                </a:lnTo>
                <a:lnTo>
                  <a:pt x="1109" y="4082"/>
                </a:lnTo>
                <a:lnTo>
                  <a:pt x="1086" y="4086"/>
                </a:lnTo>
                <a:lnTo>
                  <a:pt x="1063" y="4087"/>
                </a:lnTo>
                <a:lnTo>
                  <a:pt x="318" y="4087"/>
                </a:lnTo>
                <a:lnTo>
                  <a:pt x="318" y="4087"/>
                </a:lnTo>
                <a:lnTo>
                  <a:pt x="302" y="4087"/>
                </a:lnTo>
                <a:lnTo>
                  <a:pt x="286" y="4088"/>
                </a:lnTo>
                <a:lnTo>
                  <a:pt x="271" y="4089"/>
                </a:lnTo>
                <a:lnTo>
                  <a:pt x="256" y="4093"/>
                </a:lnTo>
                <a:lnTo>
                  <a:pt x="240" y="4096"/>
                </a:lnTo>
                <a:lnTo>
                  <a:pt x="226" y="4101"/>
                </a:lnTo>
                <a:lnTo>
                  <a:pt x="196" y="4111"/>
                </a:lnTo>
                <a:lnTo>
                  <a:pt x="169" y="4124"/>
                </a:lnTo>
                <a:lnTo>
                  <a:pt x="143" y="4139"/>
                </a:lnTo>
                <a:lnTo>
                  <a:pt x="118" y="4157"/>
                </a:lnTo>
                <a:lnTo>
                  <a:pt x="96" y="4178"/>
                </a:lnTo>
                <a:lnTo>
                  <a:pt x="75" y="4199"/>
                </a:lnTo>
                <a:lnTo>
                  <a:pt x="56" y="4223"/>
                </a:lnTo>
                <a:lnTo>
                  <a:pt x="40" y="4249"/>
                </a:lnTo>
                <a:lnTo>
                  <a:pt x="32" y="4262"/>
                </a:lnTo>
                <a:lnTo>
                  <a:pt x="26" y="4276"/>
                </a:lnTo>
                <a:lnTo>
                  <a:pt x="20" y="4290"/>
                </a:lnTo>
                <a:lnTo>
                  <a:pt x="15" y="4303"/>
                </a:lnTo>
                <a:lnTo>
                  <a:pt x="10" y="4318"/>
                </a:lnTo>
                <a:lnTo>
                  <a:pt x="6" y="4333"/>
                </a:lnTo>
                <a:lnTo>
                  <a:pt x="4" y="4348"/>
                </a:lnTo>
                <a:lnTo>
                  <a:pt x="1" y="4364"/>
                </a:lnTo>
                <a:lnTo>
                  <a:pt x="0" y="4379"/>
                </a:lnTo>
                <a:lnTo>
                  <a:pt x="0" y="4395"/>
                </a:lnTo>
                <a:lnTo>
                  <a:pt x="0" y="4395"/>
                </a:lnTo>
                <a:lnTo>
                  <a:pt x="0" y="4412"/>
                </a:lnTo>
                <a:lnTo>
                  <a:pt x="1" y="4426"/>
                </a:lnTo>
                <a:lnTo>
                  <a:pt x="4" y="4443"/>
                </a:lnTo>
                <a:lnTo>
                  <a:pt x="6" y="4458"/>
                </a:lnTo>
                <a:lnTo>
                  <a:pt x="10" y="4472"/>
                </a:lnTo>
                <a:lnTo>
                  <a:pt x="14" y="4487"/>
                </a:lnTo>
                <a:lnTo>
                  <a:pt x="19" y="4502"/>
                </a:lnTo>
                <a:lnTo>
                  <a:pt x="24" y="4516"/>
                </a:lnTo>
                <a:lnTo>
                  <a:pt x="37" y="4543"/>
                </a:lnTo>
                <a:lnTo>
                  <a:pt x="52" y="4568"/>
                </a:lnTo>
                <a:lnTo>
                  <a:pt x="71" y="4592"/>
                </a:lnTo>
                <a:lnTo>
                  <a:pt x="91" y="4614"/>
                </a:lnTo>
                <a:lnTo>
                  <a:pt x="91" y="4614"/>
                </a:lnTo>
                <a:lnTo>
                  <a:pt x="112" y="4634"/>
                </a:lnTo>
                <a:lnTo>
                  <a:pt x="137" y="4652"/>
                </a:lnTo>
                <a:lnTo>
                  <a:pt x="162" y="4668"/>
                </a:lnTo>
                <a:lnTo>
                  <a:pt x="189" y="4680"/>
                </a:lnTo>
                <a:lnTo>
                  <a:pt x="203" y="4686"/>
                </a:lnTo>
                <a:lnTo>
                  <a:pt x="218" y="4691"/>
                </a:lnTo>
                <a:lnTo>
                  <a:pt x="233" y="4695"/>
                </a:lnTo>
                <a:lnTo>
                  <a:pt x="247" y="4699"/>
                </a:lnTo>
                <a:lnTo>
                  <a:pt x="262" y="4701"/>
                </a:lnTo>
                <a:lnTo>
                  <a:pt x="277" y="4704"/>
                </a:lnTo>
                <a:lnTo>
                  <a:pt x="293" y="4705"/>
                </a:lnTo>
                <a:lnTo>
                  <a:pt x="310" y="4705"/>
                </a:lnTo>
                <a:lnTo>
                  <a:pt x="2859" y="4705"/>
                </a:lnTo>
                <a:lnTo>
                  <a:pt x="2859" y="4705"/>
                </a:lnTo>
                <a:lnTo>
                  <a:pt x="2883" y="4705"/>
                </a:lnTo>
                <a:lnTo>
                  <a:pt x="2907" y="4708"/>
                </a:lnTo>
                <a:lnTo>
                  <a:pt x="2931" y="4710"/>
                </a:lnTo>
                <a:lnTo>
                  <a:pt x="2955" y="4715"/>
                </a:lnTo>
                <a:lnTo>
                  <a:pt x="2978" y="4720"/>
                </a:lnTo>
                <a:lnTo>
                  <a:pt x="3001" y="4726"/>
                </a:lnTo>
                <a:lnTo>
                  <a:pt x="3023" y="4734"/>
                </a:lnTo>
                <a:lnTo>
                  <a:pt x="3046" y="4742"/>
                </a:lnTo>
                <a:lnTo>
                  <a:pt x="3067" y="4752"/>
                </a:lnTo>
                <a:lnTo>
                  <a:pt x="3088" y="4764"/>
                </a:lnTo>
                <a:lnTo>
                  <a:pt x="3108" y="4775"/>
                </a:lnTo>
                <a:lnTo>
                  <a:pt x="3128" y="4787"/>
                </a:lnTo>
                <a:lnTo>
                  <a:pt x="3146" y="4801"/>
                </a:lnTo>
                <a:lnTo>
                  <a:pt x="3165" y="4815"/>
                </a:lnTo>
                <a:lnTo>
                  <a:pt x="3182" y="4829"/>
                </a:lnTo>
                <a:lnTo>
                  <a:pt x="3198" y="4846"/>
                </a:lnTo>
                <a:lnTo>
                  <a:pt x="3215" y="4862"/>
                </a:lnTo>
                <a:lnTo>
                  <a:pt x="3231" y="4879"/>
                </a:lnTo>
                <a:lnTo>
                  <a:pt x="3244" y="4898"/>
                </a:lnTo>
                <a:lnTo>
                  <a:pt x="3258" y="4917"/>
                </a:lnTo>
                <a:lnTo>
                  <a:pt x="3271" y="4936"/>
                </a:lnTo>
                <a:lnTo>
                  <a:pt x="3283" y="4956"/>
                </a:lnTo>
                <a:lnTo>
                  <a:pt x="3294" y="4977"/>
                </a:lnTo>
                <a:lnTo>
                  <a:pt x="3303" y="4999"/>
                </a:lnTo>
                <a:lnTo>
                  <a:pt x="3312" y="5020"/>
                </a:lnTo>
                <a:lnTo>
                  <a:pt x="3320" y="5042"/>
                </a:lnTo>
                <a:lnTo>
                  <a:pt x="3327" y="5065"/>
                </a:lnTo>
                <a:lnTo>
                  <a:pt x="3332" y="5088"/>
                </a:lnTo>
                <a:lnTo>
                  <a:pt x="3337" y="5112"/>
                </a:lnTo>
                <a:lnTo>
                  <a:pt x="3339" y="5135"/>
                </a:lnTo>
                <a:lnTo>
                  <a:pt x="3341" y="5160"/>
                </a:lnTo>
                <a:lnTo>
                  <a:pt x="3341" y="5184"/>
                </a:lnTo>
                <a:lnTo>
                  <a:pt x="3341" y="5184"/>
                </a:lnTo>
                <a:lnTo>
                  <a:pt x="3343" y="5209"/>
                </a:lnTo>
                <a:lnTo>
                  <a:pt x="3344" y="5234"/>
                </a:lnTo>
                <a:lnTo>
                  <a:pt x="3348" y="5257"/>
                </a:lnTo>
                <a:lnTo>
                  <a:pt x="3351" y="5281"/>
                </a:lnTo>
                <a:lnTo>
                  <a:pt x="3356" y="5305"/>
                </a:lnTo>
                <a:lnTo>
                  <a:pt x="3364" y="5327"/>
                </a:lnTo>
                <a:lnTo>
                  <a:pt x="3371" y="5349"/>
                </a:lnTo>
                <a:lnTo>
                  <a:pt x="3380" y="5370"/>
                </a:lnTo>
                <a:lnTo>
                  <a:pt x="3389" y="5393"/>
                </a:lnTo>
                <a:lnTo>
                  <a:pt x="3400" y="5413"/>
                </a:lnTo>
                <a:lnTo>
                  <a:pt x="3411" y="5433"/>
                </a:lnTo>
                <a:lnTo>
                  <a:pt x="3424" y="5453"/>
                </a:lnTo>
                <a:lnTo>
                  <a:pt x="3437" y="5471"/>
                </a:lnTo>
                <a:lnTo>
                  <a:pt x="3452" y="5490"/>
                </a:lnTo>
                <a:lnTo>
                  <a:pt x="3467" y="5507"/>
                </a:lnTo>
                <a:lnTo>
                  <a:pt x="3483" y="5523"/>
                </a:lnTo>
                <a:lnTo>
                  <a:pt x="3483" y="5523"/>
                </a:lnTo>
                <a:lnTo>
                  <a:pt x="3499" y="5540"/>
                </a:lnTo>
                <a:lnTo>
                  <a:pt x="3517" y="5555"/>
                </a:lnTo>
                <a:lnTo>
                  <a:pt x="3534" y="5568"/>
                </a:lnTo>
                <a:lnTo>
                  <a:pt x="3554" y="5582"/>
                </a:lnTo>
                <a:lnTo>
                  <a:pt x="3573" y="5594"/>
                </a:lnTo>
                <a:lnTo>
                  <a:pt x="3593" y="5607"/>
                </a:lnTo>
                <a:lnTo>
                  <a:pt x="3614" y="5617"/>
                </a:lnTo>
                <a:lnTo>
                  <a:pt x="3635" y="5627"/>
                </a:lnTo>
                <a:lnTo>
                  <a:pt x="3657" y="5635"/>
                </a:lnTo>
                <a:lnTo>
                  <a:pt x="3678" y="5643"/>
                </a:lnTo>
                <a:lnTo>
                  <a:pt x="3702" y="5649"/>
                </a:lnTo>
                <a:lnTo>
                  <a:pt x="3724" y="5654"/>
                </a:lnTo>
                <a:lnTo>
                  <a:pt x="3748" y="5659"/>
                </a:lnTo>
                <a:lnTo>
                  <a:pt x="3773" y="5662"/>
                </a:lnTo>
                <a:lnTo>
                  <a:pt x="3797" y="5664"/>
                </a:lnTo>
                <a:lnTo>
                  <a:pt x="3821" y="5664"/>
                </a:lnTo>
                <a:lnTo>
                  <a:pt x="7975" y="5664"/>
                </a:lnTo>
                <a:lnTo>
                  <a:pt x="7975" y="5664"/>
                </a:lnTo>
                <a:lnTo>
                  <a:pt x="8005" y="5663"/>
                </a:lnTo>
                <a:lnTo>
                  <a:pt x="8033" y="5662"/>
                </a:lnTo>
                <a:lnTo>
                  <a:pt x="8062" y="5658"/>
                </a:lnTo>
                <a:lnTo>
                  <a:pt x="8091" y="5653"/>
                </a:lnTo>
                <a:lnTo>
                  <a:pt x="8118" y="5647"/>
                </a:lnTo>
                <a:lnTo>
                  <a:pt x="8145" y="5638"/>
                </a:lnTo>
                <a:lnTo>
                  <a:pt x="8173" y="5629"/>
                </a:lnTo>
                <a:lnTo>
                  <a:pt x="8198" y="5619"/>
                </a:lnTo>
                <a:lnTo>
                  <a:pt x="8224" y="5608"/>
                </a:lnTo>
                <a:lnTo>
                  <a:pt x="8249" y="5596"/>
                </a:lnTo>
                <a:lnTo>
                  <a:pt x="8272" y="5581"/>
                </a:lnTo>
                <a:lnTo>
                  <a:pt x="8295" y="5566"/>
                </a:lnTo>
                <a:lnTo>
                  <a:pt x="8318" y="5551"/>
                </a:lnTo>
                <a:lnTo>
                  <a:pt x="8339" y="5533"/>
                </a:lnTo>
                <a:lnTo>
                  <a:pt x="8361" y="5516"/>
                </a:lnTo>
                <a:lnTo>
                  <a:pt x="8380" y="5496"/>
                </a:lnTo>
                <a:lnTo>
                  <a:pt x="8399" y="5476"/>
                </a:lnTo>
                <a:lnTo>
                  <a:pt x="8416" y="5456"/>
                </a:lnTo>
                <a:lnTo>
                  <a:pt x="8434" y="5434"/>
                </a:lnTo>
                <a:lnTo>
                  <a:pt x="8450" y="5412"/>
                </a:lnTo>
                <a:lnTo>
                  <a:pt x="8465" y="5389"/>
                </a:lnTo>
                <a:lnTo>
                  <a:pt x="8479" y="5364"/>
                </a:lnTo>
                <a:lnTo>
                  <a:pt x="8491" y="5341"/>
                </a:lnTo>
                <a:lnTo>
                  <a:pt x="8502" y="5315"/>
                </a:lnTo>
                <a:lnTo>
                  <a:pt x="8512" y="5288"/>
                </a:lnTo>
                <a:lnTo>
                  <a:pt x="8522" y="5262"/>
                </a:lnTo>
                <a:lnTo>
                  <a:pt x="8530" y="5235"/>
                </a:lnTo>
                <a:lnTo>
                  <a:pt x="8536" y="5208"/>
                </a:lnTo>
                <a:lnTo>
                  <a:pt x="8541" y="5179"/>
                </a:lnTo>
                <a:lnTo>
                  <a:pt x="8545" y="5150"/>
                </a:lnTo>
                <a:lnTo>
                  <a:pt x="8547" y="5122"/>
                </a:lnTo>
                <a:lnTo>
                  <a:pt x="8547" y="5092"/>
                </a:lnTo>
                <a:lnTo>
                  <a:pt x="8547" y="5092"/>
                </a:lnTo>
                <a:lnTo>
                  <a:pt x="8548" y="5063"/>
                </a:lnTo>
                <a:lnTo>
                  <a:pt x="8551" y="5033"/>
                </a:lnTo>
                <a:lnTo>
                  <a:pt x="8555" y="5005"/>
                </a:lnTo>
                <a:lnTo>
                  <a:pt x="8560" y="4977"/>
                </a:lnTo>
                <a:lnTo>
                  <a:pt x="8566" y="4949"/>
                </a:lnTo>
                <a:lnTo>
                  <a:pt x="8573" y="4921"/>
                </a:lnTo>
                <a:lnTo>
                  <a:pt x="8582" y="4895"/>
                </a:lnTo>
                <a:lnTo>
                  <a:pt x="8592" y="4869"/>
                </a:lnTo>
                <a:lnTo>
                  <a:pt x="8604" y="4844"/>
                </a:lnTo>
                <a:lnTo>
                  <a:pt x="8617" y="4819"/>
                </a:lnTo>
                <a:lnTo>
                  <a:pt x="8630" y="4796"/>
                </a:lnTo>
                <a:lnTo>
                  <a:pt x="8645" y="4772"/>
                </a:lnTo>
                <a:lnTo>
                  <a:pt x="8660" y="4750"/>
                </a:lnTo>
                <a:lnTo>
                  <a:pt x="8678" y="4729"/>
                </a:lnTo>
                <a:lnTo>
                  <a:pt x="8696" y="4708"/>
                </a:lnTo>
                <a:lnTo>
                  <a:pt x="8715" y="4688"/>
                </a:lnTo>
                <a:lnTo>
                  <a:pt x="8715" y="4688"/>
                </a:lnTo>
                <a:lnTo>
                  <a:pt x="8735" y="4669"/>
                </a:lnTo>
                <a:lnTo>
                  <a:pt x="8755" y="4652"/>
                </a:lnTo>
                <a:lnTo>
                  <a:pt x="8777" y="4634"/>
                </a:lnTo>
                <a:lnTo>
                  <a:pt x="8800" y="4618"/>
                </a:lnTo>
                <a:lnTo>
                  <a:pt x="8822" y="4603"/>
                </a:lnTo>
                <a:lnTo>
                  <a:pt x="8847" y="4589"/>
                </a:lnTo>
                <a:lnTo>
                  <a:pt x="8872" y="4577"/>
                </a:lnTo>
                <a:lnTo>
                  <a:pt x="8897" y="4566"/>
                </a:lnTo>
                <a:lnTo>
                  <a:pt x="8923" y="4555"/>
                </a:lnTo>
                <a:lnTo>
                  <a:pt x="8949" y="4546"/>
                </a:lnTo>
                <a:lnTo>
                  <a:pt x="8976" y="4538"/>
                </a:lnTo>
                <a:lnTo>
                  <a:pt x="9003" y="4532"/>
                </a:lnTo>
                <a:lnTo>
                  <a:pt x="9032" y="4527"/>
                </a:lnTo>
                <a:lnTo>
                  <a:pt x="9061" y="4523"/>
                </a:lnTo>
                <a:lnTo>
                  <a:pt x="9089" y="4521"/>
                </a:lnTo>
                <a:lnTo>
                  <a:pt x="9119" y="4521"/>
                </a:lnTo>
                <a:lnTo>
                  <a:pt x="12325" y="4521"/>
                </a:lnTo>
                <a:lnTo>
                  <a:pt x="12325" y="4521"/>
                </a:lnTo>
                <a:lnTo>
                  <a:pt x="12342" y="4520"/>
                </a:lnTo>
                <a:lnTo>
                  <a:pt x="12360" y="4519"/>
                </a:lnTo>
                <a:lnTo>
                  <a:pt x="12377" y="4516"/>
                </a:lnTo>
                <a:lnTo>
                  <a:pt x="12393" y="4514"/>
                </a:lnTo>
                <a:lnTo>
                  <a:pt x="12411" y="4510"/>
                </a:lnTo>
                <a:lnTo>
                  <a:pt x="12427" y="4505"/>
                </a:lnTo>
                <a:lnTo>
                  <a:pt x="12443" y="4500"/>
                </a:lnTo>
                <a:lnTo>
                  <a:pt x="12458" y="4494"/>
                </a:lnTo>
                <a:lnTo>
                  <a:pt x="12474" y="4487"/>
                </a:lnTo>
                <a:lnTo>
                  <a:pt x="12489" y="4480"/>
                </a:lnTo>
                <a:lnTo>
                  <a:pt x="12503" y="4471"/>
                </a:lnTo>
                <a:lnTo>
                  <a:pt x="12517" y="4463"/>
                </a:lnTo>
                <a:lnTo>
                  <a:pt x="12530" y="4453"/>
                </a:lnTo>
                <a:lnTo>
                  <a:pt x="12544" y="4443"/>
                </a:lnTo>
                <a:lnTo>
                  <a:pt x="12556" y="4431"/>
                </a:lnTo>
                <a:lnTo>
                  <a:pt x="12569" y="4420"/>
                </a:lnTo>
                <a:lnTo>
                  <a:pt x="12580" y="4409"/>
                </a:lnTo>
                <a:lnTo>
                  <a:pt x="12591" y="4397"/>
                </a:lnTo>
                <a:lnTo>
                  <a:pt x="12601" y="4384"/>
                </a:lnTo>
                <a:lnTo>
                  <a:pt x="12611" y="4371"/>
                </a:lnTo>
                <a:lnTo>
                  <a:pt x="12620" y="4357"/>
                </a:lnTo>
                <a:lnTo>
                  <a:pt x="12628" y="4342"/>
                </a:lnTo>
                <a:lnTo>
                  <a:pt x="12636" y="4327"/>
                </a:lnTo>
                <a:lnTo>
                  <a:pt x="12643" y="4312"/>
                </a:lnTo>
                <a:lnTo>
                  <a:pt x="12650" y="4297"/>
                </a:lnTo>
                <a:lnTo>
                  <a:pt x="12656" y="4281"/>
                </a:lnTo>
                <a:lnTo>
                  <a:pt x="12660" y="4265"/>
                </a:lnTo>
                <a:lnTo>
                  <a:pt x="12665" y="4247"/>
                </a:lnTo>
                <a:lnTo>
                  <a:pt x="12667" y="4231"/>
                </a:lnTo>
                <a:lnTo>
                  <a:pt x="12670" y="4214"/>
                </a:lnTo>
                <a:lnTo>
                  <a:pt x="12672" y="4196"/>
                </a:lnTo>
                <a:lnTo>
                  <a:pt x="12672" y="4179"/>
                </a:lnTo>
                <a:lnTo>
                  <a:pt x="12672" y="4179"/>
                </a:lnTo>
                <a:lnTo>
                  <a:pt x="12672" y="4160"/>
                </a:lnTo>
                <a:lnTo>
                  <a:pt x="12671" y="4143"/>
                </a:lnTo>
                <a:lnTo>
                  <a:pt x="12670" y="4125"/>
                </a:lnTo>
                <a:lnTo>
                  <a:pt x="12666" y="4108"/>
                </a:lnTo>
                <a:lnTo>
                  <a:pt x="12662" y="4091"/>
                </a:lnTo>
                <a:lnTo>
                  <a:pt x="12657" y="4073"/>
                </a:lnTo>
                <a:lnTo>
                  <a:pt x="12652" y="4057"/>
                </a:lnTo>
                <a:lnTo>
                  <a:pt x="12646" y="4041"/>
                </a:lnTo>
                <a:lnTo>
                  <a:pt x="12638" y="4026"/>
                </a:lnTo>
                <a:lnTo>
                  <a:pt x="12631" y="4010"/>
                </a:lnTo>
                <a:lnTo>
                  <a:pt x="12622" y="3995"/>
                </a:lnTo>
                <a:lnTo>
                  <a:pt x="12612" y="3981"/>
                </a:lnTo>
                <a:lnTo>
                  <a:pt x="12602" y="3968"/>
                </a:lnTo>
                <a:lnTo>
                  <a:pt x="12591" y="3954"/>
                </a:lnTo>
                <a:lnTo>
                  <a:pt x="12580" y="3940"/>
                </a:lnTo>
                <a:lnTo>
                  <a:pt x="12569" y="3928"/>
                </a:lnTo>
                <a:lnTo>
                  <a:pt x="12556" y="3917"/>
                </a:lnTo>
                <a:lnTo>
                  <a:pt x="12543" y="3905"/>
                </a:lnTo>
                <a:lnTo>
                  <a:pt x="12529" y="3895"/>
                </a:lnTo>
                <a:lnTo>
                  <a:pt x="12515" y="3885"/>
                </a:lnTo>
                <a:lnTo>
                  <a:pt x="12500" y="3875"/>
                </a:lnTo>
                <a:lnTo>
                  <a:pt x="12485" y="3867"/>
                </a:lnTo>
                <a:lnTo>
                  <a:pt x="12469" y="3859"/>
                </a:lnTo>
                <a:lnTo>
                  <a:pt x="12454" y="3852"/>
                </a:lnTo>
                <a:lnTo>
                  <a:pt x="12437" y="3846"/>
                </a:lnTo>
                <a:lnTo>
                  <a:pt x="12421" y="3841"/>
                </a:lnTo>
                <a:lnTo>
                  <a:pt x="12403" y="3836"/>
                </a:lnTo>
                <a:lnTo>
                  <a:pt x="12387" y="3831"/>
                </a:lnTo>
                <a:lnTo>
                  <a:pt x="12370" y="3828"/>
                </a:lnTo>
                <a:lnTo>
                  <a:pt x="12351" y="3826"/>
                </a:lnTo>
                <a:lnTo>
                  <a:pt x="12334" y="3825"/>
                </a:lnTo>
                <a:lnTo>
                  <a:pt x="12315" y="3825"/>
                </a:lnTo>
                <a:lnTo>
                  <a:pt x="10185" y="3825"/>
                </a:lnTo>
                <a:lnTo>
                  <a:pt x="10185" y="3825"/>
                </a:lnTo>
                <a:lnTo>
                  <a:pt x="10185" y="3793"/>
                </a:lnTo>
                <a:lnTo>
                  <a:pt x="10184" y="3762"/>
                </a:lnTo>
                <a:lnTo>
                  <a:pt x="10181" y="3731"/>
                </a:lnTo>
                <a:lnTo>
                  <a:pt x="10179" y="3701"/>
                </a:lnTo>
                <a:lnTo>
                  <a:pt x="10175" y="3670"/>
                </a:lnTo>
                <a:lnTo>
                  <a:pt x="10171" y="3640"/>
                </a:lnTo>
                <a:lnTo>
                  <a:pt x="10166" y="3611"/>
                </a:lnTo>
                <a:lnTo>
                  <a:pt x="10160" y="3581"/>
                </a:lnTo>
                <a:lnTo>
                  <a:pt x="10154" y="3552"/>
                </a:lnTo>
                <a:lnTo>
                  <a:pt x="10148" y="3522"/>
                </a:lnTo>
                <a:lnTo>
                  <a:pt x="10131" y="3465"/>
                </a:lnTo>
                <a:lnTo>
                  <a:pt x="10111" y="3409"/>
                </a:lnTo>
                <a:lnTo>
                  <a:pt x="10090" y="3354"/>
                </a:lnTo>
                <a:lnTo>
                  <a:pt x="10067" y="3302"/>
                </a:lnTo>
                <a:lnTo>
                  <a:pt x="10039" y="3250"/>
                </a:lnTo>
                <a:lnTo>
                  <a:pt x="10011" y="3199"/>
                </a:lnTo>
                <a:lnTo>
                  <a:pt x="9980" y="3150"/>
                </a:lnTo>
                <a:lnTo>
                  <a:pt x="9946" y="3103"/>
                </a:lnTo>
                <a:lnTo>
                  <a:pt x="9910" y="3057"/>
                </a:lnTo>
                <a:lnTo>
                  <a:pt x="9871" y="3014"/>
                </a:lnTo>
                <a:lnTo>
                  <a:pt x="9832" y="2973"/>
                </a:lnTo>
                <a:lnTo>
                  <a:pt x="9832" y="2973"/>
                </a:lnTo>
                <a:lnTo>
                  <a:pt x="9791" y="2931"/>
                </a:lnTo>
                <a:lnTo>
                  <a:pt x="9746" y="2894"/>
                </a:lnTo>
                <a:lnTo>
                  <a:pt x="9701" y="2858"/>
                </a:lnTo>
                <a:lnTo>
                  <a:pt x="9654" y="2825"/>
                </a:lnTo>
                <a:lnTo>
                  <a:pt x="9605" y="2793"/>
                </a:lnTo>
                <a:lnTo>
                  <a:pt x="9554" y="2765"/>
                </a:lnTo>
                <a:lnTo>
                  <a:pt x="9502" y="2737"/>
                </a:lnTo>
                <a:lnTo>
                  <a:pt x="9449" y="2714"/>
                </a:lnTo>
                <a:lnTo>
                  <a:pt x="9394" y="2693"/>
                </a:lnTo>
                <a:lnTo>
                  <a:pt x="9338" y="2673"/>
                </a:lnTo>
                <a:lnTo>
                  <a:pt x="9281" y="2657"/>
                </a:lnTo>
                <a:lnTo>
                  <a:pt x="9252" y="2650"/>
                </a:lnTo>
                <a:lnTo>
                  <a:pt x="9222" y="2643"/>
                </a:lnTo>
                <a:lnTo>
                  <a:pt x="9194" y="2638"/>
                </a:lnTo>
                <a:lnTo>
                  <a:pt x="9164" y="2633"/>
                </a:lnTo>
                <a:lnTo>
                  <a:pt x="9134" y="2628"/>
                </a:lnTo>
                <a:lnTo>
                  <a:pt x="9103" y="2626"/>
                </a:lnTo>
                <a:lnTo>
                  <a:pt x="9073" y="2623"/>
                </a:lnTo>
                <a:lnTo>
                  <a:pt x="9042" y="2621"/>
                </a:lnTo>
                <a:lnTo>
                  <a:pt x="9011" y="2619"/>
                </a:lnTo>
                <a:lnTo>
                  <a:pt x="8980" y="2619"/>
                </a:lnTo>
                <a:lnTo>
                  <a:pt x="8267" y="2619"/>
                </a:lnTo>
                <a:lnTo>
                  <a:pt x="8267" y="2619"/>
                </a:lnTo>
                <a:lnTo>
                  <a:pt x="8251" y="2618"/>
                </a:lnTo>
                <a:lnTo>
                  <a:pt x="8236" y="2613"/>
                </a:lnTo>
                <a:lnTo>
                  <a:pt x="8222" y="2607"/>
                </a:lnTo>
                <a:lnTo>
                  <a:pt x="8210" y="2598"/>
                </a:lnTo>
                <a:lnTo>
                  <a:pt x="8200" y="2587"/>
                </a:lnTo>
                <a:lnTo>
                  <a:pt x="8191" y="2575"/>
                </a:lnTo>
                <a:lnTo>
                  <a:pt x="8189" y="2568"/>
                </a:lnTo>
                <a:lnTo>
                  <a:pt x="8186" y="2561"/>
                </a:lnTo>
                <a:lnTo>
                  <a:pt x="8184" y="2553"/>
                </a:lnTo>
                <a:lnTo>
                  <a:pt x="8183" y="2546"/>
                </a:lnTo>
                <a:lnTo>
                  <a:pt x="8183" y="2546"/>
                </a:lnTo>
                <a:lnTo>
                  <a:pt x="8183" y="2537"/>
                </a:lnTo>
                <a:lnTo>
                  <a:pt x="8183" y="2529"/>
                </a:lnTo>
                <a:lnTo>
                  <a:pt x="8185" y="2520"/>
                </a:lnTo>
                <a:lnTo>
                  <a:pt x="8186" y="2512"/>
                </a:lnTo>
                <a:lnTo>
                  <a:pt x="8190" y="2505"/>
                </a:lnTo>
                <a:lnTo>
                  <a:pt x="8194" y="2497"/>
                </a:lnTo>
                <a:lnTo>
                  <a:pt x="8199" y="2490"/>
                </a:lnTo>
                <a:lnTo>
                  <a:pt x="8204" y="2484"/>
                </a:lnTo>
                <a:lnTo>
                  <a:pt x="8210" y="2479"/>
                </a:lnTo>
                <a:lnTo>
                  <a:pt x="8216" y="2474"/>
                </a:lnTo>
                <a:lnTo>
                  <a:pt x="8222" y="2469"/>
                </a:lnTo>
                <a:lnTo>
                  <a:pt x="8230" y="2465"/>
                </a:lnTo>
                <a:lnTo>
                  <a:pt x="8237" y="2463"/>
                </a:lnTo>
                <a:lnTo>
                  <a:pt x="8246" y="2460"/>
                </a:lnTo>
                <a:lnTo>
                  <a:pt x="8254" y="2459"/>
                </a:lnTo>
                <a:lnTo>
                  <a:pt x="8262" y="2458"/>
                </a:lnTo>
                <a:lnTo>
                  <a:pt x="10914" y="2458"/>
                </a:lnTo>
                <a:lnTo>
                  <a:pt x="10914" y="2458"/>
                </a:lnTo>
                <a:lnTo>
                  <a:pt x="10932" y="2458"/>
                </a:lnTo>
                <a:lnTo>
                  <a:pt x="10950" y="2456"/>
                </a:lnTo>
                <a:lnTo>
                  <a:pt x="10967" y="2454"/>
                </a:lnTo>
                <a:lnTo>
                  <a:pt x="10984" y="2451"/>
                </a:lnTo>
                <a:lnTo>
                  <a:pt x="11002" y="2448"/>
                </a:lnTo>
                <a:lnTo>
                  <a:pt x="11018" y="2443"/>
                </a:lnTo>
                <a:lnTo>
                  <a:pt x="11034" y="2438"/>
                </a:lnTo>
                <a:lnTo>
                  <a:pt x="11050" y="2432"/>
                </a:lnTo>
                <a:lnTo>
                  <a:pt x="11067" y="2424"/>
                </a:lnTo>
                <a:lnTo>
                  <a:pt x="11081" y="2417"/>
                </a:lnTo>
                <a:lnTo>
                  <a:pt x="11096" y="2408"/>
                </a:lnTo>
                <a:lnTo>
                  <a:pt x="11111" y="2399"/>
                </a:lnTo>
                <a:lnTo>
                  <a:pt x="11125" y="2390"/>
                </a:lnTo>
                <a:lnTo>
                  <a:pt x="11139" y="2379"/>
                </a:lnTo>
                <a:lnTo>
                  <a:pt x="11152" y="2369"/>
                </a:lnTo>
                <a:lnTo>
                  <a:pt x="11165" y="2357"/>
                </a:lnTo>
                <a:lnTo>
                  <a:pt x="11176" y="2346"/>
                </a:lnTo>
                <a:lnTo>
                  <a:pt x="11187" y="2333"/>
                </a:lnTo>
                <a:lnTo>
                  <a:pt x="11198" y="2320"/>
                </a:lnTo>
                <a:lnTo>
                  <a:pt x="11208" y="2306"/>
                </a:lnTo>
                <a:lnTo>
                  <a:pt x="11218" y="2292"/>
                </a:lnTo>
                <a:lnTo>
                  <a:pt x="11227" y="2279"/>
                </a:lnTo>
                <a:lnTo>
                  <a:pt x="11234" y="2264"/>
                </a:lnTo>
                <a:lnTo>
                  <a:pt x="11242" y="2247"/>
                </a:lnTo>
                <a:lnTo>
                  <a:pt x="11248" y="2233"/>
                </a:lnTo>
                <a:lnTo>
                  <a:pt x="11254" y="2216"/>
                </a:lnTo>
                <a:lnTo>
                  <a:pt x="11259" y="2199"/>
                </a:lnTo>
                <a:lnTo>
                  <a:pt x="11263" y="2183"/>
                </a:lnTo>
                <a:lnTo>
                  <a:pt x="11267" y="2165"/>
                </a:lnTo>
                <a:lnTo>
                  <a:pt x="11269" y="2148"/>
                </a:lnTo>
                <a:lnTo>
                  <a:pt x="11270" y="2131"/>
                </a:lnTo>
                <a:lnTo>
                  <a:pt x="11270" y="2112"/>
                </a:lnTo>
                <a:lnTo>
                  <a:pt x="11270" y="2112"/>
                </a:lnTo>
                <a:lnTo>
                  <a:pt x="11270" y="2094"/>
                </a:lnTo>
                <a:lnTo>
                  <a:pt x="11269" y="2076"/>
                </a:lnTo>
                <a:lnTo>
                  <a:pt x="11267" y="2058"/>
                </a:lnTo>
                <a:lnTo>
                  <a:pt x="11264" y="2041"/>
                </a:lnTo>
                <a:lnTo>
                  <a:pt x="11261" y="2025"/>
                </a:lnTo>
                <a:lnTo>
                  <a:pt x="11256" y="2007"/>
                </a:lnTo>
                <a:lnTo>
                  <a:pt x="11251" y="1991"/>
                </a:lnTo>
                <a:lnTo>
                  <a:pt x="11244" y="1975"/>
                </a:lnTo>
                <a:lnTo>
                  <a:pt x="11237" y="1960"/>
                </a:lnTo>
                <a:lnTo>
                  <a:pt x="11229" y="1945"/>
                </a:lnTo>
                <a:lnTo>
                  <a:pt x="11221" y="1930"/>
                </a:lnTo>
                <a:lnTo>
                  <a:pt x="11212" y="1915"/>
                </a:lnTo>
                <a:lnTo>
                  <a:pt x="11202" y="1902"/>
                </a:lnTo>
                <a:lnTo>
                  <a:pt x="11192" y="1889"/>
                </a:lnTo>
                <a:lnTo>
                  <a:pt x="11181" y="1876"/>
                </a:lnTo>
                <a:lnTo>
                  <a:pt x="11169" y="1864"/>
                </a:lnTo>
                <a:lnTo>
                  <a:pt x="11169" y="1864"/>
                </a:lnTo>
                <a:lnTo>
                  <a:pt x="11157" y="1852"/>
                </a:lnTo>
                <a:lnTo>
                  <a:pt x="11145" y="1841"/>
                </a:lnTo>
                <a:lnTo>
                  <a:pt x="11131" y="1831"/>
                </a:lnTo>
                <a:lnTo>
                  <a:pt x="11118" y="1821"/>
                </a:lnTo>
                <a:lnTo>
                  <a:pt x="11104" y="1812"/>
                </a:lnTo>
                <a:lnTo>
                  <a:pt x="11089" y="1803"/>
                </a:lnTo>
                <a:lnTo>
                  <a:pt x="11074" y="1796"/>
                </a:lnTo>
                <a:lnTo>
                  <a:pt x="11058" y="1789"/>
                </a:lnTo>
                <a:lnTo>
                  <a:pt x="11043" y="1782"/>
                </a:lnTo>
                <a:lnTo>
                  <a:pt x="11027" y="1777"/>
                </a:lnTo>
                <a:lnTo>
                  <a:pt x="11009" y="1772"/>
                </a:lnTo>
                <a:lnTo>
                  <a:pt x="10993" y="1769"/>
                </a:lnTo>
                <a:lnTo>
                  <a:pt x="10976" y="1766"/>
                </a:lnTo>
                <a:lnTo>
                  <a:pt x="10958" y="1764"/>
                </a:lnTo>
                <a:lnTo>
                  <a:pt x="10941" y="1762"/>
                </a:lnTo>
                <a:lnTo>
                  <a:pt x="10922" y="1761"/>
                </a:lnTo>
                <a:lnTo>
                  <a:pt x="8267" y="1761"/>
                </a:lnTo>
                <a:lnTo>
                  <a:pt x="8267" y="1761"/>
                </a:lnTo>
                <a:lnTo>
                  <a:pt x="8251" y="1760"/>
                </a:lnTo>
                <a:lnTo>
                  <a:pt x="8236" y="1756"/>
                </a:lnTo>
                <a:lnTo>
                  <a:pt x="8222" y="1750"/>
                </a:lnTo>
                <a:lnTo>
                  <a:pt x="8210" y="1741"/>
                </a:lnTo>
                <a:lnTo>
                  <a:pt x="8200" y="1730"/>
                </a:lnTo>
                <a:lnTo>
                  <a:pt x="8191" y="1718"/>
                </a:lnTo>
                <a:lnTo>
                  <a:pt x="8189" y="1711"/>
                </a:lnTo>
                <a:lnTo>
                  <a:pt x="8186" y="1704"/>
                </a:lnTo>
                <a:lnTo>
                  <a:pt x="8184" y="1696"/>
                </a:lnTo>
                <a:lnTo>
                  <a:pt x="8183" y="1689"/>
                </a:lnTo>
                <a:lnTo>
                  <a:pt x="8183" y="1689"/>
                </a:lnTo>
                <a:lnTo>
                  <a:pt x="8183" y="1680"/>
                </a:lnTo>
                <a:lnTo>
                  <a:pt x="8183" y="1672"/>
                </a:lnTo>
                <a:lnTo>
                  <a:pt x="8185" y="1663"/>
                </a:lnTo>
                <a:lnTo>
                  <a:pt x="8188" y="1655"/>
                </a:lnTo>
                <a:lnTo>
                  <a:pt x="8190" y="1647"/>
                </a:lnTo>
                <a:lnTo>
                  <a:pt x="8194" y="1640"/>
                </a:lnTo>
                <a:lnTo>
                  <a:pt x="8199" y="1633"/>
                </a:lnTo>
                <a:lnTo>
                  <a:pt x="8204" y="1627"/>
                </a:lnTo>
                <a:lnTo>
                  <a:pt x="8210" y="1622"/>
                </a:lnTo>
                <a:lnTo>
                  <a:pt x="8216" y="1617"/>
                </a:lnTo>
                <a:lnTo>
                  <a:pt x="8222" y="1612"/>
                </a:lnTo>
                <a:lnTo>
                  <a:pt x="8230" y="1608"/>
                </a:lnTo>
                <a:lnTo>
                  <a:pt x="8237" y="1606"/>
                </a:lnTo>
                <a:lnTo>
                  <a:pt x="8246" y="1603"/>
                </a:lnTo>
                <a:lnTo>
                  <a:pt x="8254" y="1602"/>
                </a:lnTo>
                <a:lnTo>
                  <a:pt x="8262" y="1601"/>
                </a:lnTo>
                <a:lnTo>
                  <a:pt x="8855" y="1601"/>
                </a:lnTo>
                <a:lnTo>
                  <a:pt x="8855" y="1601"/>
                </a:lnTo>
                <a:lnTo>
                  <a:pt x="8882" y="1599"/>
                </a:lnTo>
                <a:lnTo>
                  <a:pt x="8908" y="1596"/>
                </a:lnTo>
                <a:lnTo>
                  <a:pt x="8933" y="1590"/>
                </a:lnTo>
                <a:lnTo>
                  <a:pt x="8956" y="1582"/>
                </a:lnTo>
                <a:lnTo>
                  <a:pt x="8979" y="1571"/>
                </a:lnTo>
                <a:lnTo>
                  <a:pt x="9001" y="1558"/>
                </a:lnTo>
                <a:lnTo>
                  <a:pt x="9021" y="1545"/>
                </a:lnTo>
                <a:lnTo>
                  <a:pt x="9040" y="1529"/>
                </a:lnTo>
                <a:lnTo>
                  <a:pt x="9057" y="1511"/>
                </a:lnTo>
                <a:lnTo>
                  <a:pt x="9072" y="1491"/>
                </a:lnTo>
                <a:lnTo>
                  <a:pt x="9086" y="1471"/>
                </a:lnTo>
                <a:lnTo>
                  <a:pt x="9097" y="1449"/>
                </a:lnTo>
                <a:lnTo>
                  <a:pt x="9107" y="1425"/>
                </a:lnTo>
                <a:lnTo>
                  <a:pt x="9113" y="1402"/>
                </a:lnTo>
                <a:lnTo>
                  <a:pt x="9118" y="1377"/>
                </a:lnTo>
                <a:lnTo>
                  <a:pt x="9120" y="1351"/>
                </a:lnTo>
                <a:lnTo>
                  <a:pt x="9120" y="1351"/>
                </a:lnTo>
                <a:lnTo>
                  <a:pt x="9119" y="1323"/>
                </a:lnTo>
                <a:lnTo>
                  <a:pt x="9115" y="1298"/>
                </a:lnTo>
                <a:lnTo>
                  <a:pt x="9109" y="1274"/>
                </a:lnTo>
                <a:lnTo>
                  <a:pt x="9100" y="1250"/>
                </a:lnTo>
                <a:lnTo>
                  <a:pt x="9091" y="1226"/>
                </a:lnTo>
                <a:lnTo>
                  <a:pt x="9078" y="1205"/>
                </a:lnTo>
                <a:lnTo>
                  <a:pt x="9063" y="1185"/>
                </a:lnTo>
                <a:lnTo>
                  <a:pt x="9047" y="1167"/>
                </a:lnTo>
                <a:lnTo>
                  <a:pt x="9028" y="1149"/>
                </a:lnTo>
                <a:lnTo>
                  <a:pt x="9008" y="1134"/>
                </a:lnTo>
                <a:lnTo>
                  <a:pt x="8987" y="1122"/>
                </a:lnTo>
                <a:lnTo>
                  <a:pt x="8965" y="1111"/>
                </a:lnTo>
                <a:lnTo>
                  <a:pt x="8941" y="1102"/>
                </a:lnTo>
                <a:lnTo>
                  <a:pt x="8916" y="1096"/>
                </a:lnTo>
                <a:lnTo>
                  <a:pt x="8890" y="1092"/>
                </a:lnTo>
                <a:lnTo>
                  <a:pt x="8864" y="1091"/>
                </a:lnTo>
                <a:lnTo>
                  <a:pt x="8357" y="1091"/>
                </a:lnTo>
                <a:lnTo>
                  <a:pt x="8357" y="1091"/>
                </a:lnTo>
                <a:lnTo>
                  <a:pt x="8339" y="1090"/>
                </a:lnTo>
                <a:lnTo>
                  <a:pt x="8323" y="1087"/>
                </a:lnTo>
                <a:lnTo>
                  <a:pt x="8308" y="1083"/>
                </a:lnTo>
                <a:lnTo>
                  <a:pt x="8292" y="1078"/>
                </a:lnTo>
                <a:lnTo>
                  <a:pt x="8277" y="1072"/>
                </a:lnTo>
                <a:lnTo>
                  <a:pt x="8264" y="1065"/>
                </a:lnTo>
                <a:lnTo>
                  <a:pt x="8251" y="1055"/>
                </a:lnTo>
                <a:lnTo>
                  <a:pt x="8239" y="1045"/>
                </a:lnTo>
                <a:lnTo>
                  <a:pt x="8227" y="1034"/>
                </a:lnTo>
                <a:lnTo>
                  <a:pt x="8216" y="1022"/>
                </a:lnTo>
                <a:lnTo>
                  <a:pt x="8208" y="1009"/>
                </a:lnTo>
                <a:lnTo>
                  <a:pt x="8200" y="995"/>
                </a:lnTo>
                <a:lnTo>
                  <a:pt x="8194" y="980"/>
                </a:lnTo>
                <a:lnTo>
                  <a:pt x="8189" y="965"/>
                </a:lnTo>
                <a:lnTo>
                  <a:pt x="8185" y="949"/>
                </a:lnTo>
                <a:lnTo>
                  <a:pt x="8183" y="933"/>
                </a:lnTo>
                <a:lnTo>
                  <a:pt x="8183" y="933"/>
                </a:lnTo>
                <a:lnTo>
                  <a:pt x="8183" y="914"/>
                </a:lnTo>
                <a:lnTo>
                  <a:pt x="8184" y="897"/>
                </a:lnTo>
                <a:lnTo>
                  <a:pt x="8188" y="879"/>
                </a:lnTo>
                <a:lnTo>
                  <a:pt x="8193" y="863"/>
                </a:lnTo>
                <a:lnTo>
                  <a:pt x="8200" y="848"/>
                </a:lnTo>
                <a:lnTo>
                  <a:pt x="8208" y="833"/>
                </a:lnTo>
                <a:lnTo>
                  <a:pt x="8218" y="820"/>
                </a:lnTo>
                <a:lnTo>
                  <a:pt x="8229" y="806"/>
                </a:lnTo>
                <a:lnTo>
                  <a:pt x="8240" y="795"/>
                </a:lnTo>
                <a:lnTo>
                  <a:pt x="8254" y="785"/>
                </a:lnTo>
                <a:lnTo>
                  <a:pt x="8269" y="775"/>
                </a:lnTo>
                <a:lnTo>
                  <a:pt x="8283" y="767"/>
                </a:lnTo>
                <a:lnTo>
                  <a:pt x="8300" y="761"/>
                </a:lnTo>
                <a:lnTo>
                  <a:pt x="8316" y="757"/>
                </a:lnTo>
                <a:lnTo>
                  <a:pt x="8333" y="754"/>
                </a:lnTo>
                <a:lnTo>
                  <a:pt x="8351" y="754"/>
                </a:lnTo>
                <a:lnTo>
                  <a:pt x="9614" y="754"/>
                </a:lnTo>
                <a:lnTo>
                  <a:pt x="9614" y="754"/>
                </a:lnTo>
                <a:lnTo>
                  <a:pt x="9638" y="752"/>
                </a:lnTo>
                <a:lnTo>
                  <a:pt x="9638" y="752"/>
                </a:lnTo>
                <a:lnTo>
                  <a:pt x="9655" y="752"/>
                </a:lnTo>
                <a:lnTo>
                  <a:pt x="9671" y="751"/>
                </a:lnTo>
                <a:lnTo>
                  <a:pt x="9687" y="749"/>
                </a:lnTo>
                <a:lnTo>
                  <a:pt x="9704" y="746"/>
                </a:lnTo>
                <a:lnTo>
                  <a:pt x="9720" y="743"/>
                </a:lnTo>
                <a:lnTo>
                  <a:pt x="9735" y="738"/>
                </a:lnTo>
                <a:lnTo>
                  <a:pt x="9751" y="733"/>
                </a:lnTo>
                <a:lnTo>
                  <a:pt x="9766" y="726"/>
                </a:lnTo>
                <a:lnTo>
                  <a:pt x="9779" y="720"/>
                </a:lnTo>
                <a:lnTo>
                  <a:pt x="9794" y="713"/>
                </a:lnTo>
                <a:lnTo>
                  <a:pt x="9808" y="705"/>
                </a:lnTo>
                <a:lnTo>
                  <a:pt x="9820" y="696"/>
                </a:lnTo>
                <a:lnTo>
                  <a:pt x="9834" y="688"/>
                </a:lnTo>
                <a:lnTo>
                  <a:pt x="9847" y="678"/>
                </a:lnTo>
                <a:lnTo>
                  <a:pt x="9858" y="668"/>
                </a:lnTo>
                <a:lnTo>
                  <a:pt x="9869" y="657"/>
                </a:lnTo>
                <a:lnTo>
                  <a:pt x="9880" y="646"/>
                </a:lnTo>
                <a:lnTo>
                  <a:pt x="9890" y="633"/>
                </a:lnTo>
                <a:lnTo>
                  <a:pt x="9900" y="621"/>
                </a:lnTo>
                <a:lnTo>
                  <a:pt x="9909" y="608"/>
                </a:lnTo>
                <a:lnTo>
                  <a:pt x="9917" y="595"/>
                </a:lnTo>
                <a:lnTo>
                  <a:pt x="9926" y="581"/>
                </a:lnTo>
                <a:lnTo>
                  <a:pt x="9932" y="567"/>
                </a:lnTo>
                <a:lnTo>
                  <a:pt x="9940" y="552"/>
                </a:lnTo>
                <a:lnTo>
                  <a:pt x="9945" y="537"/>
                </a:lnTo>
                <a:lnTo>
                  <a:pt x="9951" y="522"/>
                </a:lnTo>
                <a:lnTo>
                  <a:pt x="9955" y="506"/>
                </a:lnTo>
                <a:lnTo>
                  <a:pt x="9959" y="491"/>
                </a:lnTo>
                <a:lnTo>
                  <a:pt x="9961" y="475"/>
                </a:lnTo>
                <a:lnTo>
                  <a:pt x="9963" y="459"/>
                </a:lnTo>
                <a:lnTo>
                  <a:pt x="9965" y="442"/>
                </a:lnTo>
                <a:lnTo>
                  <a:pt x="9965" y="425"/>
                </a:lnTo>
                <a:lnTo>
                  <a:pt x="9965" y="327"/>
                </a:lnTo>
                <a:lnTo>
                  <a:pt x="9965" y="327"/>
                </a:lnTo>
                <a:lnTo>
                  <a:pt x="9965" y="311"/>
                </a:lnTo>
                <a:lnTo>
                  <a:pt x="9963" y="294"/>
                </a:lnTo>
                <a:lnTo>
                  <a:pt x="9961" y="277"/>
                </a:lnTo>
                <a:lnTo>
                  <a:pt x="9959" y="261"/>
                </a:lnTo>
                <a:lnTo>
                  <a:pt x="9955" y="245"/>
                </a:lnTo>
                <a:lnTo>
                  <a:pt x="9951" y="230"/>
                </a:lnTo>
                <a:lnTo>
                  <a:pt x="9945" y="215"/>
                </a:lnTo>
                <a:lnTo>
                  <a:pt x="9940" y="200"/>
                </a:lnTo>
                <a:lnTo>
                  <a:pt x="9932" y="185"/>
                </a:lnTo>
                <a:lnTo>
                  <a:pt x="9926" y="172"/>
                </a:lnTo>
                <a:lnTo>
                  <a:pt x="9917" y="158"/>
                </a:lnTo>
                <a:lnTo>
                  <a:pt x="9909" y="144"/>
                </a:lnTo>
                <a:lnTo>
                  <a:pt x="9900" y="132"/>
                </a:lnTo>
                <a:lnTo>
                  <a:pt x="9890" y="119"/>
                </a:lnTo>
                <a:lnTo>
                  <a:pt x="9880" y="107"/>
                </a:lnTo>
                <a:lnTo>
                  <a:pt x="9869" y="96"/>
                </a:lnTo>
                <a:lnTo>
                  <a:pt x="9858" y="85"/>
                </a:lnTo>
                <a:lnTo>
                  <a:pt x="9847" y="75"/>
                </a:lnTo>
                <a:lnTo>
                  <a:pt x="9834" y="65"/>
                </a:lnTo>
                <a:lnTo>
                  <a:pt x="9820" y="56"/>
                </a:lnTo>
                <a:lnTo>
                  <a:pt x="9808" y="47"/>
                </a:lnTo>
                <a:lnTo>
                  <a:pt x="9794" y="40"/>
                </a:lnTo>
                <a:lnTo>
                  <a:pt x="9779" y="32"/>
                </a:lnTo>
                <a:lnTo>
                  <a:pt x="9766" y="26"/>
                </a:lnTo>
                <a:lnTo>
                  <a:pt x="9751" y="20"/>
                </a:lnTo>
                <a:lnTo>
                  <a:pt x="9735" y="15"/>
                </a:lnTo>
                <a:lnTo>
                  <a:pt x="9720" y="10"/>
                </a:lnTo>
                <a:lnTo>
                  <a:pt x="9704" y="6"/>
                </a:lnTo>
                <a:lnTo>
                  <a:pt x="9687" y="4"/>
                </a:lnTo>
                <a:lnTo>
                  <a:pt x="9671" y="1"/>
                </a:lnTo>
                <a:lnTo>
                  <a:pt x="9655" y="0"/>
                </a:lnTo>
                <a:lnTo>
                  <a:pt x="9638" y="0"/>
                </a:lnTo>
                <a:close/>
              </a:path>
            </a:pathLst>
          </a:custGeom>
          <a:solidFill>
            <a:srgbClr val="FFFFFF">
              <a:alpha val="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Moln h större"/>
          <p:cNvSpPr>
            <a:spLocks/>
          </p:cNvSpPr>
          <p:nvPr/>
        </p:nvSpPr>
        <p:spPr bwMode="auto">
          <a:xfrm>
            <a:off x="10142990" y="269244"/>
            <a:ext cx="1708124" cy="1102355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Moln h litet"/>
          <p:cNvSpPr>
            <a:spLocks/>
          </p:cNvSpPr>
          <p:nvPr/>
        </p:nvSpPr>
        <p:spPr bwMode="auto">
          <a:xfrm>
            <a:off x="10013672" y="1070313"/>
            <a:ext cx="1073877" cy="531684"/>
          </a:xfrm>
          <a:custGeom>
            <a:avLst/>
            <a:gdLst>
              <a:gd name="T0" fmla="*/ 10655 w 12672"/>
              <a:gd name="T1" fmla="*/ 2213 h 6274"/>
              <a:gd name="T2" fmla="*/ 10519 w 12672"/>
              <a:gd name="T3" fmla="*/ 1791 h 6274"/>
              <a:gd name="T4" fmla="*/ 10321 w 12672"/>
              <a:gd name="T5" fmla="*/ 1399 h 6274"/>
              <a:gd name="T6" fmla="*/ 10069 w 12672"/>
              <a:gd name="T7" fmla="*/ 1044 h 6274"/>
              <a:gd name="T8" fmla="*/ 9767 w 12672"/>
              <a:gd name="T9" fmla="*/ 731 h 6274"/>
              <a:gd name="T10" fmla="*/ 9422 w 12672"/>
              <a:gd name="T11" fmla="*/ 466 h 6274"/>
              <a:gd name="T12" fmla="*/ 9038 w 12672"/>
              <a:gd name="T13" fmla="*/ 256 h 6274"/>
              <a:gd name="T14" fmla="*/ 8621 w 12672"/>
              <a:gd name="T15" fmla="*/ 105 h 6274"/>
              <a:gd name="T16" fmla="*/ 8177 w 12672"/>
              <a:gd name="T17" fmla="*/ 18 h 6274"/>
              <a:gd name="T18" fmla="*/ 7797 w 12672"/>
              <a:gd name="T19" fmla="*/ 0 h 6274"/>
              <a:gd name="T20" fmla="*/ 7449 w 12672"/>
              <a:gd name="T21" fmla="*/ 27 h 6274"/>
              <a:gd name="T22" fmla="*/ 7114 w 12672"/>
              <a:gd name="T23" fmla="*/ 94 h 6274"/>
              <a:gd name="T24" fmla="*/ 6794 w 12672"/>
              <a:gd name="T25" fmla="*/ 198 h 6274"/>
              <a:gd name="T26" fmla="*/ 6492 w 12672"/>
              <a:gd name="T27" fmla="*/ 337 h 6274"/>
              <a:gd name="T28" fmla="*/ 6210 w 12672"/>
              <a:gd name="T29" fmla="*/ 510 h 6274"/>
              <a:gd name="T30" fmla="*/ 5951 w 12672"/>
              <a:gd name="T31" fmla="*/ 712 h 6274"/>
              <a:gd name="T32" fmla="*/ 5715 w 12672"/>
              <a:gd name="T33" fmla="*/ 941 h 6274"/>
              <a:gd name="T34" fmla="*/ 5507 w 12672"/>
              <a:gd name="T35" fmla="*/ 1196 h 6274"/>
              <a:gd name="T36" fmla="*/ 5330 w 12672"/>
              <a:gd name="T37" fmla="*/ 1475 h 6274"/>
              <a:gd name="T38" fmla="*/ 4968 w 12672"/>
              <a:gd name="T39" fmla="*/ 1345 h 6274"/>
              <a:gd name="T40" fmla="*/ 4518 w 12672"/>
              <a:gd name="T41" fmla="*/ 1266 h 6274"/>
              <a:gd name="T42" fmla="*/ 4126 w 12672"/>
              <a:gd name="T43" fmla="*/ 1265 h 6274"/>
              <a:gd name="T44" fmla="*/ 3697 w 12672"/>
              <a:gd name="T45" fmla="*/ 1336 h 6274"/>
              <a:gd name="T46" fmla="*/ 3296 w 12672"/>
              <a:gd name="T47" fmla="*/ 1478 h 6274"/>
              <a:gd name="T48" fmla="*/ 2931 w 12672"/>
              <a:gd name="T49" fmla="*/ 1682 h 6274"/>
              <a:gd name="T50" fmla="*/ 2606 w 12672"/>
              <a:gd name="T51" fmla="*/ 1944 h 6274"/>
              <a:gd name="T52" fmla="*/ 2329 w 12672"/>
              <a:gd name="T53" fmla="*/ 2254 h 6274"/>
              <a:gd name="T54" fmla="*/ 2108 w 12672"/>
              <a:gd name="T55" fmla="*/ 2610 h 6274"/>
              <a:gd name="T56" fmla="*/ 1949 w 12672"/>
              <a:gd name="T57" fmla="*/ 3001 h 6274"/>
              <a:gd name="T58" fmla="*/ 1857 w 12672"/>
              <a:gd name="T59" fmla="*/ 3423 h 6274"/>
              <a:gd name="T60" fmla="*/ 1838 w 12672"/>
              <a:gd name="T61" fmla="*/ 3782 h 6274"/>
              <a:gd name="T62" fmla="*/ 1888 w 12672"/>
              <a:gd name="T63" fmla="*/ 4241 h 6274"/>
              <a:gd name="T64" fmla="*/ 794 w 12672"/>
              <a:gd name="T65" fmla="*/ 4412 h 6274"/>
              <a:gd name="T66" fmla="*/ 489 w 12672"/>
              <a:gd name="T67" fmla="*/ 4514 h 6274"/>
              <a:gd name="T68" fmla="*/ 243 w 12672"/>
              <a:gd name="T69" fmla="*/ 4708 h 6274"/>
              <a:gd name="T70" fmla="*/ 74 w 12672"/>
              <a:gd name="T71" fmla="*/ 4973 h 6274"/>
              <a:gd name="T72" fmla="*/ 1 w 12672"/>
              <a:gd name="T73" fmla="*/ 5289 h 6274"/>
              <a:gd name="T74" fmla="*/ 29 w 12672"/>
              <a:gd name="T75" fmla="*/ 5572 h 6274"/>
              <a:gd name="T76" fmla="*/ 159 w 12672"/>
              <a:gd name="T77" fmla="*/ 5861 h 6274"/>
              <a:gd name="T78" fmla="*/ 376 w 12672"/>
              <a:gd name="T79" fmla="*/ 6088 h 6274"/>
              <a:gd name="T80" fmla="*/ 657 w 12672"/>
              <a:gd name="T81" fmla="*/ 6232 h 6274"/>
              <a:gd name="T82" fmla="*/ 10735 w 12672"/>
              <a:gd name="T83" fmla="*/ 6274 h 6274"/>
              <a:gd name="T84" fmla="*/ 11030 w 12672"/>
              <a:gd name="T85" fmla="*/ 6251 h 6274"/>
              <a:gd name="T86" fmla="*/ 11356 w 12672"/>
              <a:gd name="T87" fmla="*/ 6173 h 6274"/>
              <a:gd name="T88" fmla="*/ 11658 w 12672"/>
              <a:gd name="T89" fmla="*/ 6041 h 6274"/>
              <a:gd name="T90" fmla="*/ 11930 w 12672"/>
              <a:gd name="T91" fmla="*/ 5861 h 6274"/>
              <a:gd name="T92" fmla="*/ 12168 w 12672"/>
              <a:gd name="T93" fmla="*/ 5640 h 6274"/>
              <a:gd name="T94" fmla="*/ 12366 w 12672"/>
              <a:gd name="T95" fmla="*/ 5381 h 6274"/>
              <a:gd name="T96" fmla="*/ 12520 w 12672"/>
              <a:gd name="T97" fmla="*/ 5091 h 6274"/>
              <a:gd name="T98" fmla="*/ 12622 w 12672"/>
              <a:gd name="T99" fmla="*/ 4776 h 6274"/>
              <a:gd name="T100" fmla="*/ 12670 w 12672"/>
              <a:gd name="T101" fmla="*/ 4438 h 6274"/>
              <a:gd name="T102" fmla="*/ 12662 w 12672"/>
              <a:gd name="T103" fmla="*/ 4140 h 6274"/>
              <a:gd name="T104" fmla="*/ 12598 w 12672"/>
              <a:gd name="T105" fmla="*/ 3808 h 6274"/>
              <a:gd name="T106" fmla="*/ 12481 w 12672"/>
              <a:gd name="T107" fmla="*/ 3499 h 6274"/>
              <a:gd name="T108" fmla="*/ 12314 w 12672"/>
              <a:gd name="T109" fmla="*/ 3217 h 6274"/>
              <a:gd name="T110" fmla="*/ 12104 w 12672"/>
              <a:gd name="T111" fmla="*/ 2968 h 6274"/>
              <a:gd name="T112" fmla="*/ 11856 w 12672"/>
              <a:gd name="T113" fmla="*/ 2759 h 6274"/>
              <a:gd name="T114" fmla="*/ 11575 w 12672"/>
              <a:gd name="T115" fmla="*/ 2593 h 6274"/>
              <a:gd name="T116" fmla="*/ 11266 w 12672"/>
              <a:gd name="T117" fmla="*/ 2476 h 6274"/>
              <a:gd name="T118" fmla="*/ 10933 w 12672"/>
              <a:gd name="T119" fmla="*/ 2411 h 6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672" h="6274">
                <a:moveTo>
                  <a:pt x="10735" y="2402"/>
                </a:moveTo>
                <a:lnTo>
                  <a:pt x="10735" y="2402"/>
                </a:lnTo>
                <a:lnTo>
                  <a:pt x="10694" y="2403"/>
                </a:lnTo>
                <a:lnTo>
                  <a:pt x="10694" y="2403"/>
                </a:lnTo>
                <a:lnTo>
                  <a:pt x="10682" y="2339"/>
                </a:lnTo>
                <a:lnTo>
                  <a:pt x="10670" y="2276"/>
                </a:lnTo>
                <a:lnTo>
                  <a:pt x="10655" y="2213"/>
                </a:lnTo>
                <a:lnTo>
                  <a:pt x="10640" y="2152"/>
                </a:lnTo>
                <a:lnTo>
                  <a:pt x="10623" y="2090"/>
                </a:lnTo>
                <a:lnTo>
                  <a:pt x="10605" y="2029"/>
                </a:lnTo>
                <a:lnTo>
                  <a:pt x="10585" y="1968"/>
                </a:lnTo>
                <a:lnTo>
                  <a:pt x="10564" y="1909"/>
                </a:lnTo>
                <a:lnTo>
                  <a:pt x="10542" y="1848"/>
                </a:lnTo>
                <a:lnTo>
                  <a:pt x="10519" y="1791"/>
                </a:lnTo>
                <a:lnTo>
                  <a:pt x="10494" y="1733"/>
                </a:lnTo>
                <a:lnTo>
                  <a:pt x="10468" y="1675"/>
                </a:lnTo>
                <a:lnTo>
                  <a:pt x="10442" y="1618"/>
                </a:lnTo>
                <a:lnTo>
                  <a:pt x="10413" y="1562"/>
                </a:lnTo>
                <a:lnTo>
                  <a:pt x="10384" y="1507"/>
                </a:lnTo>
                <a:lnTo>
                  <a:pt x="10353" y="1452"/>
                </a:lnTo>
                <a:lnTo>
                  <a:pt x="10321" y="1399"/>
                </a:lnTo>
                <a:lnTo>
                  <a:pt x="10288" y="1346"/>
                </a:lnTo>
                <a:lnTo>
                  <a:pt x="10254" y="1293"/>
                </a:lnTo>
                <a:lnTo>
                  <a:pt x="10219" y="1242"/>
                </a:lnTo>
                <a:lnTo>
                  <a:pt x="10183" y="1191"/>
                </a:lnTo>
                <a:lnTo>
                  <a:pt x="10147" y="1141"/>
                </a:lnTo>
                <a:lnTo>
                  <a:pt x="10108" y="1092"/>
                </a:lnTo>
                <a:lnTo>
                  <a:pt x="10069" y="1044"/>
                </a:lnTo>
                <a:lnTo>
                  <a:pt x="10028" y="996"/>
                </a:lnTo>
                <a:lnTo>
                  <a:pt x="9987" y="950"/>
                </a:lnTo>
                <a:lnTo>
                  <a:pt x="9945" y="904"/>
                </a:lnTo>
                <a:lnTo>
                  <a:pt x="9903" y="859"/>
                </a:lnTo>
                <a:lnTo>
                  <a:pt x="9858" y="816"/>
                </a:lnTo>
                <a:lnTo>
                  <a:pt x="9813" y="773"/>
                </a:lnTo>
                <a:lnTo>
                  <a:pt x="9767" y="731"/>
                </a:lnTo>
                <a:lnTo>
                  <a:pt x="9720" y="690"/>
                </a:lnTo>
                <a:lnTo>
                  <a:pt x="9673" y="650"/>
                </a:lnTo>
                <a:lnTo>
                  <a:pt x="9624" y="611"/>
                </a:lnTo>
                <a:lnTo>
                  <a:pt x="9575" y="574"/>
                </a:lnTo>
                <a:lnTo>
                  <a:pt x="9525" y="536"/>
                </a:lnTo>
                <a:lnTo>
                  <a:pt x="9474" y="501"/>
                </a:lnTo>
                <a:lnTo>
                  <a:pt x="9422" y="466"/>
                </a:lnTo>
                <a:lnTo>
                  <a:pt x="9369" y="433"/>
                </a:lnTo>
                <a:lnTo>
                  <a:pt x="9316" y="401"/>
                </a:lnTo>
                <a:lnTo>
                  <a:pt x="9261" y="370"/>
                </a:lnTo>
                <a:lnTo>
                  <a:pt x="9207" y="339"/>
                </a:lnTo>
                <a:lnTo>
                  <a:pt x="9151" y="310"/>
                </a:lnTo>
                <a:lnTo>
                  <a:pt x="9094" y="283"/>
                </a:lnTo>
                <a:lnTo>
                  <a:pt x="9038" y="256"/>
                </a:lnTo>
                <a:lnTo>
                  <a:pt x="8980" y="231"/>
                </a:lnTo>
                <a:lnTo>
                  <a:pt x="8922" y="207"/>
                </a:lnTo>
                <a:lnTo>
                  <a:pt x="8862" y="184"/>
                </a:lnTo>
                <a:lnTo>
                  <a:pt x="8803" y="162"/>
                </a:lnTo>
                <a:lnTo>
                  <a:pt x="8743" y="141"/>
                </a:lnTo>
                <a:lnTo>
                  <a:pt x="8682" y="122"/>
                </a:lnTo>
                <a:lnTo>
                  <a:pt x="8621" y="105"/>
                </a:lnTo>
                <a:lnTo>
                  <a:pt x="8559" y="88"/>
                </a:lnTo>
                <a:lnTo>
                  <a:pt x="8498" y="72"/>
                </a:lnTo>
                <a:lnTo>
                  <a:pt x="8435" y="59"/>
                </a:lnTo>
                <a:lnTo>
                  <a:pt x="8371" y="47"/>
                </a:lnTo>
                <a:lnTo>
                  <a:pt x="8307" y="36"/>
                </a:lnTo>
                <a:lnTo>
                  <a:pt x="8243" y="27"/>
                </a:lnTo>
                <a:lnTo>
                  <a:pt x="8177" y="18"/>
                </a:lnTo>
                <a:lnTo>
                  <a:pt x="8112" y="12"/>
                </a:lnTo>
                <a:lnTo>
                  <a:pt x="8047" y="6"/>
                </a:lnTo>
                <a:lnTo>
                  <a:pt x="7980" y="2"/>
                </a:lnTo>
                <a:lnTo>
                  <a:pt x="7914" y="0"/>
                </a:lnTo>
                <a:lnTo>
                  <a:pt x="7848" y="0"/>
                </a:lnTo>
                <a:lnTo>
                  <a:pt x="7848" y="0"/>
                </a:lnTo>
                <a:lnTo>
                  <a:pt x="7797" y="0"/>
                </a:lnTo>
                <a:lnTo>
                  <a:pt x="7747" y="1"/>
                </a:lnTo>
                <a:lnTo>
                  <a:pt x="7696" y="4"/>
                </a:lnTo>
                <a:lnTo>
                  <a:pt x="7647" y="6"/>
                </a:lnTo>
                <a:lnTo>
                  <a:pt x="7597" y="11"/>
                </a:lnTo>
                <a:lnTo>
                  <a:pt x="7548" y="14"/>
                </a:lnTo>
                <a:lnTo>
                  <a:pt x="7498" y="21"/>
                </a:lnTo>
                <a:lnTo>
                  <a:pt x="7449" y="27"/>
                </a:lnTo>
                <a:lnTo>
                  <a:pt x="7400" y="34"/>
                </a:lnTo>
                <a:lnTo>
                  <a:pt x="7352" y="42"/>
                </a:lnTo>
                <a:lnTo>
                  <a:pt x="7304" y="51"/>
                </a:lnTo>
                <a:lnTo>
                  <a:pt x="7257" y="60"/>
                </a:lnTo>
                <a:lnTo>
                  <a:pt x="7208" y="71"/>
                </a:lnTo>
                <a:lnTo>
                  <a:pt x="7161" y="82"/>
                </a:lnTo>
                <a:lnTo>
                  <a:pt x="7114" y="94"/>
                </a:lnTo>
                <a:lnTo>
                  <a:pt x="7068" y="106"/>
                </a:lnTo>
                <a:lnTo>
                  <a:pt x="7021" y="120"/>
                </a:lnTo>
                <a:lnTo>
                  <a:pt x="6975" y="134"/>
                </a:lnTo>
                <a:lnTo>
                  <a:pt x="6929" y="149"/>
                </a:lnTo>
                <a:lnTo>
                  <a:pt x="6885" y="164"/>
                </a:lnTo>
                <a:lnTo>
                  <a:pt x="6839" y="181"/>
                </a:lnTo>
                <a:lnTo>
                  <a:pt x="6794" y="198"/>
                </a:lnTo>
                <a:lnTo>
                  <a:pt x="6750" y="216"/>
                </a:lnTo>
                <a:lnTo>
                  <a:pt x="6706" y="234"/>
                </a:lnTo>
                <a:lnTo>
                  <a:pt x="6662" y="254"/>
                </a:lnTo>
                <a:lnTo>
                  <a:pt x="6620" y="273"/>
                </a:lnTo>
                <a:lnTo>
                  <a:pt x="6576" y="294"/>
                </a:lnTo>
                <a:lnTo>
                  <a:pt x="6534" y="315"/>
                </a:lnTo>
                <a:lnTo>
                  <a:pt x="6492" y="337"/>
                </a:lnTo>
                <a:lnTo>
                  <a:pt x="6451" y="360"/>
                </a:lnTo>
                <a:lnTo>
                  <a:pt x="6410" y="383"/>
                </a:lnTo>
                <a:lnTo>
                  <a:pt x="6369" y="407"/>
                </a:lnTo>
                <a:lnTo>
                  <a:pt x="6329" y="431"/>
                </a:lnTo>
                <a:lnTo>
                  <a:pt x="6289" y="457"/>
                </a:lnTo>
                <a:lnTo>
                  <a:pt x="6249" y="483"/>
                </a:lnTo>
                <a:lnTo>
                  <a:pt x="6210" y="510"/>
                </a:lnTo>
                <a:lnTo>
                  <a:pt x="6172" y="536"/>
                </a:lnTo>
                <a:lnTo>
                  <a:pt x="6133" y="564"/>
                </a:lnTo>
                <a:lnTo>
                  <a:pt x="6096" y="592"/>
                </a:lnTo>
                <a:lnTo>
                  <a:pt x="6058" y="621"/>
                </a:lnTo>
                <a:lnTo>
                  <a:pt x="6022" y="651"/>
                </a:lnTo>
                <a:lnTo>
                  <a:pt x="5986" y="681"/>
                </a:lnTo>
                <a:lnTo>
                  <a:pt x="5951" y="712"/>
                </a:lnTo>
                <a:lnTo>
                  <a:pt x="5916" y="743"/>
                </a:lnTo>
                <a:lnTo>
                  <a:pt x="5880" y="774"/>
                </a:lnTo>
                <a:lnTo>
                  <a:pt x="5847" y="807"/>
                </a:lnTo>
                <a:lnTo>
                  <a:pt x="5813" y="840"/>
                </a:lnTo>
                <a:lnTo>
                  <a:pt x="5780" y="874"/>
                </a:lnTo>
                <a:lnTo>
                  <a:pt x="5748" y="907"/>
                </a:lnTo>
                <a:lnTo>
                  <a:pt x="5715" y="941"/>
                </a:lnTo>
                <a:lnTo>
                  <a:pt x="5684" y="976"/>
                </a:lnTo>
                <a:lnTo>
                  <a:pt x="5653" y="1011"/>
                </a:lnTo>
                <a:lnTo>
                  <a:pt x="5623" y="1047"/>
                </a:lnTo>
                <a:lnTo>
                  <a:pt x="5593" y="1084"/>
                </a:lnTo>
                <a:lnTo>
                  <a:pt x="5564" y="1121"/>
                </a:lnTo>
                <a:lnTo>
                  <a:pt x="5535" y="1159"/>
                </a:lnTo>
                <a:lnTo>
                  <a:pt x="5507" y="1196"/>
                </a:lnTo>
                <a:lnTo>
                  <a:pt x="5481" y="1235"/>
                </a:lnTo>
                <a:lnTo>
                  <a:pt x="5454" y="1273"/>
                </a:lnTo>
                <a:lnTo>
                  <a:pt x="5427" y="1313"/>
                </a:lnTo>
                <a:lnTo>
                  <a:pt x="5402" y="1353"/>
                </a:lnTo>
                <a:lnTo>
                  <a:pt x="5377" y="1393"/>
                </a:lnTo>
                <a:lnTo>
                  <a:pt x="5352" y="1434"/>
                </a:lnTo>
                <a:lnTo>
                  <a:pt x="5330" y="1475"/>
                </a:lnTo>
                <a:lnTo>
                  <a:pt x="5330" y="1475"/>
                </a:lnTo>
                <a:lnTo>
                  <a:pt x="5272" y="1450"/>
                </a:lnTo>
                <a:lnTo>
                  <a:pt x="5212" y="1426"/>
                </a:lnTo>
                <a:lnTo>
                  <a:pt x="5152" y="1403"/>
                </a:lnTo>
                <a:lnTo>
                  <a:pt x="5092" y="1382"/>
                </a:lnTo>
                <a:lnTo>
                  <a:pt x="5030" y="1363"/>
                </a:lnTo>
                <a:lnTo>
                  <a:pt x="4968" y="1345"/>
                </a:lnTo>
                <a:lnTo>
                  <a:pt x="4905" y="1329"/>
                </a:lnTo>
                <a:lnTo>
                  <a:pt x="4843" y="1314"/>
                </a:lnTo>
                <a:lnTo>
                  <a:pt x="4779" y="1301"/>
                </a:lnTo>
                <a:lnTo>
                  <a:pt x="4715" y="1290"/>
                </a:lnTo>
                <a:lnTo>
                  <a:pt x="4649" y="1281"/>
                </a:lnTo>
                <a:lnTo>
                  <a:pt x="4584" y="1272"/>
                </a:lnTo>
                <a:lnTo>
                  <a:pt x="4518" y="1266"/>
                </a:lnTo>
                <a:lnTo>
                  <a:pt x="4451" y="1261"/>
                </a:lnTo>
                <a:lnTo>
                  <a:pt x="4385" y="1259"/>
                </a:lnTo>
                <a:lnTo>
                  <a:pt x="4317" y="1258"/>
                </a:lnTo>
                <a:lnTo>
                  <a:pt x="4317" y="1258"/>
                </a:lnTo>
                <a:lnTo>
                  <a:pt x="4253" y="1259"/>
                </a:lnTo>
                <a:lnTo>
                  <a:pt x="4189" y="1261"/>
                </a:lnTo>
                <a:lnTo>
                  <a:pt x="4126" y="1265"/>
                </a:lnTo>
                <a:lnTo>
                  <a:pt x="4063" y="1271"/>
                </a:lnTo>
                <a:lnTo>
                  <a:pt x="4002" y="1278"/>
                </a:lnTo>
                <a:lnTo>
                  <a:pt x="3939" y="1287"/>
                </a:lnTo>
                <a:lnTo>
                  <a:pt x="3878" y="1298"/>
                </a:lnTo>
                <a:lnTo>
                  <a:pt x="3817" y="1308"/>
                </a:lnTo>
                <a:lnTo>
                  <a:pt x="3756" y="1322"/>
                </a:lnTo>
                <a:lnTo>
                  <a:pt x="3697" y="1336"/>
                </a:lnTo>
                <a:lnTo>
                  <a:pt x="3638" y="1352"/>
                </a:lnTo>
                <a:lnTo>
                  <a:pt x="3580" y="1370"/>
                </a:lnTo>
                <a:lnTo>
                  <a:pt x="3522" y="1388"/>
                </a:lnTo>
                <a:lnTo>
                  <a:pt x="3464" y="1409"/>
                </a:lnTo>
                <a:lnTo>
                  <a:pt x="3407" y="1430"/>
                </a:lnTo>
                <a:lnTo>
                  <a:pt x="3352" y="1453"/>
                </a:lnTo>
                <a:lnTo>
                  <a:pt x="3296" y="1478"/>
                </a:lnTo>
                <a:lnTo>
                  <a:pt x="3242" y="1503"/>
                </a:lnTo>
                <a:lnTo>
                  <a:pt x="3189" y="1530"/>
                </a:lnTo>
                <a:lnTo>
                  <a:pt x="3135" y="1557"/>
                </a:lnTo>
                <a:lnTo>
                  <a:pt x="3082" y="1588"/>
                </a:lnTo>
                <a:lnTo>
                  <a:pt x="3031" y="1618"/>
                </a:lnTo>
                <a:lnTo>
                  <a:pt x="2981" y="1649"/>
                </a:lnTo>
                <a:lnTo>
                  <a:pt x="2931" y="1682"/>
                </a:lnTo>
                <a:lnTo>
                  <a:pt x="2882" y="1716"/>
                </a:lnTo>
                <a:lnTo>
                  <a:pt x="2833" y="1752"/>
                </a:lnTo>
                <a:lnTo>
                  <a:pt x="2786" y="1788"/>
                </a:lnTo>
                <a:lnTo>
                  <a:pt x="2740" y="1826"/>
                </a:lnTo>
                <a:lnTo>
                  <a:pt x="2694" y="1863"/>
                </a:lnTo>
                <a:lnTo>
                  <a:pt x="2650" y="1903"/>
                </a:lnTo>
                <a:lnTo>
                  <a:pt x="2606" y="1944"/>
                </a:lnTo>
                <a:lnTo>
                  <a:pt x="2564" y="1985"/>
                </a:lnTo>
                <a:lnTo>
                  <a:pt x="2522" y="2027"/>
                </a:lnTo>
                <a:lnTo>
                  <a:pt x="2482" y="2071"/>
                </a:lnTo>
                <a:lnTo>
                  <a:pt x="2442" y="2115"/>
                </a:lnTo>
                <a:lnTo>
                  <a:pt x="2403" y="2161"/>
                </a:lnTo>
                <a:lnTo>
                  <a:pt x="2366" y="2207"/>
                </a:lnTo>
                <a:lnTo>
                  <a:pt x="2329" y="2254"/>
                </a:lnTo>
                <a:lnTo>
                  <a:pt x="2294" y="2303"/>
                </a:lnTo>
                <a:lnTo>
                  <a:pt x="2261" y="2352"/>
                </a:lnTo>
                <a:lnTo>
                  <a:pt x="2228" y="2402"/>
                </a:lnTo>
                <a:lnTo>
                  <a:pt x="2197" y="2453"/>
                </a:lnTo>
                <a:lnTo>
                  <a:pt x="2166" y="2505"/>
                </a:lnTo>
                <a:lnTo>
                  <a:pt x="2136" y="2556"/>
                </a:lnTo>
                <a:lnTo>
                  <a:pt x="2108" y="2610"/>
                </a:lnTo>
                <a:lnTo>
                  <a:pt x="2082" y="2664"/>
                </a:lnTo>
                <a:lnTo>
                  <a:pt x="2056" y="2718"/>
                </a:lnTo>
                <a:lnTo>
                  <a:pt x="2032" y="2774"/>
                </a:lnTo>
                <a:lnTo>
                  <a:pt x="2009" y="2830"/>
                </a:lnTo>
                <a:lnTo>
                  <a:pt x="1988" y="2886"/>
                </a:lnTo>
                <a:lnTo>
                  <a:pt x="1967" y="2943"/>
                </a:lnTo>
                <a:lnTo>
                  <a:pt x="1949" y="3001"/>
                </a:lnTo>
                <a:lnTo>
                  <a:pt x="1931" y="3060"/>
                </a:lnTo>
                <a:lnTo>
                  <a:pt x="1915" y="3119"/>
                </a:lnTo>
                <a:lnTo>
                  <a:pt x="1901" y="3179"/>
                </a:lnTo>
                <a:lnTo>
                  <a:pt x="1887" y="3239"/>
                </a:lnTo>
                <a:lnTo>
                  <a:pt x="1876" y="3299"/>
                </a:lnTo>
                <a:lnTo>
                  <a:pt x="1866" y="3361"/>
                </a:lnTo>
                <a:lnTo>
                  <a:pt x="1857" y="3423"/>
                </a:lnTo>
                <a:lnTo>
                  <a:pt x="1850" y="3486"/>
                </a:lnTo>
                <a:lnTo>
                  <a:pt x="1845" y="3548"/>
                </a:lnTo>
                <a:lnTo>
                  <a:pt x="1840" y="3611"/>
                </a:lnTo>
                <a:lnTo>
                  <a:pt x="1838" y="3674"/>
                </a:lnTo>
                <a:lnTo>
                  <a:pt x="1838" y="3738"/>
                </a:lnTo>
                <a:lnTo>
                  <a:pt x="1838" y="3738"/>
                </a:lnTo>
                <a:lnTo>
                  <a:pt x="1838" y="3782"/>
                </a:lnTo>
                <a:lnTo>
                  <a:pt x="1839" y="3824"/>
                </a:lnTo>
                <a:lnTo>
                  <a:pt x="1840" y="3867"/>
                </a:lnTo>
                <a:lnTo>
                  <a:pt x="1843" y="3910"/>
                </a:lnTo>
                <a:lnTo>
                  <a:pt x="1850" y="3993"/>
                </a:lnTo>
                <a:lnTo>
                  <a:pt x="1861" y="4076"/>
                </a:lnTo>
                <a:lnTo>
                  <a:pt x="1873" y="4160"/>
                </a:lnTo>
                <a:lnTo>
                  <a:pt x="1888" y="4241"/>
                </a:lnTo>
                <a:lnTo>
                  <a:pt x="1907" y="4322"/>
                </a:lnTo>
                <a:lnTo>
                  <a:pt x="1927" y="4401"/>
                </a:lnTo>
                <a:lnTo>
                  <a:pt x="936" y="4401"/>
                </a:lnTo>
                <a:lnTo>
                  <a:pt x="936" y="4401"/>
                </a:lnTo>
                <a:lnTo>
                  <a:pt x="888" y="4403"/>
                </a:lnTo>
                <a:lnTo>
                  <a:pt x="840" y="4406"/>
                </a:lnTo>
                <a:lnTo>
                  <a:pt x="794" y="4412"/>
                </a:lnTo>
                <a:lnTo>
                  <a:pt x="747" y="4421"/>
                </a:lnTo>
                <a:lnTo>
                  <a:pt x="702" y="4430"/>
                </a:lnTo>
                <a:lnTo>
                  <a:pt x="657" y="4444"/>
                </a:lnTo>
                <a:lnTo>
                  <a:pt x="614" y="4458"/>
                </a:lnTo>
                <a:lnTo>
                  <a:pt x="571" y="4475"/>
                </a:lnTo>
                <a:lnTo>
                  <a:pt x="530" y="4493"/>
                </a:lnTo>
                <a:lnTo>
                  <a:pt x="489" y="4514"/>
                </a:lnTo>
                <a:lnTo>
                  <a:pt x="451" y="4537"/>
                </a:lnTo>
                <a:lnTo>
                  <a:pt x="412" y="4561"/>
                </a:lnTo>
                <a:lnTo>
                  <a:pt x="376" y="4587"/>
                </a:lnTo>
                <a:lnTo>
                  <a:pt x="341" y="4615"/>
                </a:lnTo>
                <a:lnTo>
                  <a:pt x="307" y="4644"/>
                </a:lnTo>
                <a:lnTo>
                  <a:pt x="274" y="4676"/>
                </a:lnTo>
                <a:lnTo>
                  <a:pt x="243" y="4708"/>
                </a:lnTo>
                <a:lnTo>
                  <a:pt x="214" y="4742"/>
                </a:lnTo>
                <a:lnTo>
                  <a:pt x="186" y="4777"/>
                </a:lnTo>
                <a:lnTo>
                  <a:pt x="159" y="4815"/>
                </a:lnTo>
                <a:lnTo>
                  <a:pt x="135" y="4852"/>
                </a:lnTo>
                <a:lnTo>
                  <a:pt x="112" y="4892"/>
                </a:lnTo>
                <a:lnTo>
                  <a:pt x="92" y="4932"/>
                </a:lnTo>
                <a:lnTo>
                  <a:pt x="74" y="4973"/>
                </a:lnTo>
                <a:lnTo>
                  <a:pt x="57" y="5016"/>
                </a:lnTo>
                <a:lnTo>
                  <a:pt x="42" y="5060"/>
                </a:lnTo>
                <a:lnTo>
                  <a:pt x="29" y="5103"/>
                </a:lnTo>
                <a:lnTo>
                  <a:pt x="19" y="5149"/>
                </a:lnTo>
                <a:lnTo>
                  <a:pt x="11" y="5195"/>
                </a:lnTo>
                <a:lnTo>
                  <a:pt x="5" y="5242"/>
                </a:lnTo>
                <a:lnTo>
                  <a:pt x="1" y="5289"/>
                </a:lnTo>
                <a:lnTo>
                  <a:pt x="0" y="5338"/>
                </a:lnTo>
                <a:lnTo>
                  <a:pt x="0" y="5338"/>
                </a:lnTo>
                <a:lnTo>
                  <a:pt x="1" y="5386"/>
                </a:lnTo>
                <a:lnTo>
                  <a:pt x="5" y="5433"/>
                </a:lnTo>
                <a:lnTo>
                  <a:pt x="11" y="5480"/>
                </a:lnTo>
                <a:lnTo>
                  <a:pt x="19" y="5526"/>
                </a:lnTo>
                <a:lnTo>
                  <a:pt x="29" y="5572"/>
                </a:lnTo>
                <a:lnTo>
                  <a:pt x="42" y="5616"/>
                </a:lnTo>
                <a:lnTo>
                  <a:pt x="57" y="5659"/>
                </a:lnTo>
                <a:lnTo>
                  <a:pt x="74" y="5703"/>
                </a:lnTo>
                <a:lnTo>
                  <a:pt x="92" y="5744"/>
                </a:lnTo>
                <a:lnTo>
                  <a:pt x="112" y="5783"/>
                </a:lnTo>
                <a:lnTo>
                  <a:pt x="135" y="5823"/>
                </a:lnTo>
                <a:lnTo>
                  <a:pt x="159" y="5861"/>
                </a:lnTo>
                <a:lnTo>
                  <a:pt x="186" y="5898"/>
                </a:lnTo>
                <a:lnTo>
                  <a:pt x="214" y="5933"/>
                </a:lnTo>
                <a:lnTo>
                  <a:pt x="243" y="5967"/>
                </a:lnTo>
                <a:lnTo>
                  <a:pt x="274" y="6000"/>
                </a:lnTo>
                <a:lnTo>
                  <a:pt x="307" y="6031"/>
                </a:lnTo>
                <a:lnTo>
                  <a:pt x="341" y="6060"/>
                </a:lnTo>
                <a:lnTo>
                  <a:pt x="376" y="6088"/>
                </a:lnTo>
                <a:lnTo>
                  <a:pt x="412" y="6115"/>
                </a:lnTo>
                <a:lnTo>
                  <a:pt x="451" y="6139"/>
                </a:lnTo>
                <a:lnTo>
                  <a:pt x="489" y="6160"/>
                </a:lnTo>
                <a:lnTo>
                  <a:pt x="530" y="6182"/>
                </a:lnTo>
                <a:lnTo>
                  <a:pt x="571" y="6200"/>
                </a:lnTo>
                <a:lnTo>
                  <a:pt x="614" y="6217"/>
                </a:lnTo>
                <a:lnTo>
                  <a:pt x="657" y="6232"/>
                </a:lnTo>
                <a:lnTo>
                  <a:pt x="702" y="6245"/>
                </a:lnTo>
                <a:lnTo>
                  <a:pt x="747" y="6255"/>
                </a:lnTo>
                <a:lnTo>
                  <a:pt x="794" y="6263"/>
                </a:lnTo>
                <a:lnTo>
                  <a:pt x="840" y="6269"/>
                </a:lnTo>
                <a:lnTo>
                  <a:pt x="888" y="6273"/>
                </a:lnTo>
                <a:lnTo>
                  <a:pt x="936" y="6274"/>
                </a:lnTo>
                <a:lnTo>
                  <a:pt x="10735" y="6274"/>
                </a:lnTo>
                <a:lnTo>
                  <a:pt x="10735" y="6274"/>
                </a:lnTo>
                <a:lnTo>
                  <a:pt x="10785" y="6273"/>
                </a:lnTo>
                <a:lnTo>
                  <a:pt x="10835" y="6272"/>
                </a:lnTo>
                <a:lnTo>
                  <a:pt x="10884" y="6268"/>
                </a:lnTo>
                <a:lnTo>
                  <a:pt x="10933" y="6264"/>
                </a:lnTo>
                <a:lnTo>
                  <a:pt x="10982" y="6258"/>
                </a:lnTo>
                <a:lnTo>
                  <a:pt x="11030" y="6251"/>
                </a:lnTo>
                <a:lnTo>
                  <a:pt x="11078" y="6244"/>
                </a:lnTo>
                <a:lnTo>
                  <a:pt x="11125" y="6234"/>
                </a:lnTo>
                <a:lnTo>
                  <a:pt x="11173" y="6224"/>
                </a:lnTo>
                <a:lnTo>
                  <a:pt x="11218" y="6212"/>
                </a:lnTo>
                <a:lnTo>
                  <a:pt x="11266" y="6200"/>
                </a:lnTo>
                <a:lnTo>
                  <a:pt x="11310" y="6187"/>
                </a:lnTo>
                <a:lnTo>
                  <a:pt x="11356" y="6173"/>
                </a:lnTo>
                <a:lnTo>
                  <a:pt x="11401" y="6157"/>
                </a:lnTo>
                <a:lnTo>
                  <a:pt x="11444" y="6140"/>
                </a:lnTo>
                <a:lnTo>
                  <a:pt x="11489" y="6122"/>
                </a:lnTo>
                <a:lnTo>
                  <a:pt x="11531" y="6102"/>
                </a:lnTo>
                <a:lnTo>
                  <a:pt x="11575" y="6083"/>
                </a:lnTo>
                <a:lnTo>
                  <a:pt x="11616" y="6063"/>
                </a:lnTo>
                <a:lnTo>
                  <a:pt x="11658" y="6041"/>
                </a:lnTo>
                <a:lnTo>
                  <a:pt x="11699" y="6018"/>
                </a:lnTo>
                <a:lnTo>
                  <a:pt x="11739" y="5994"/>
                </a:lnTo>
                <a:lnTo>
                  <a:pt x="11779" y="5968"/>
                </a:lnTo>
                <a:lnTo>
                  <a:pt x="11818" y="5943"/>
                </a:lnTo>
                <a:lnTo>
                  <a:pt x="11856" y="5916"/>
                </a:lnTo>
                <a:lnTo>
                  <a:pt x="11894" y="5890"/>
                </a:lnTo>
                <a:lnTo>
                  <a:pt x="11930" y="5861"/>
                </a:lnTo>
                <a:lnTo>
                  <a:pt x="11966" y="5832"/>
                </a:lnTo>
                <a:lnTo>
                  <a:pt x="12003" y="5802"/>
                </a:lnTo>
                <a:lnTo>
                  <a:pt x="12036" y="5771"/>
                </a:lnTo>
                <a:lnTo>
                  <a:pt x="12072" y="5739"/>
                </a:lnTo>
                <a:lnTo>
                  <a:pt x="12104" y="5707"/>
                </a:lnTo>
                <a:lnTo>
                  <a:pt x="12137" y="5674"/>
                </a:lnTo>
                <a:lnTo>
                  <a:pt x="12168" y="5640"/>
                </a:lnTo>
                <a:lnTo>
                  <a:pt x="12200" y="5605"/>
                </a:lnTo>
                <a:lnTo>
                  <a:pt x="12230" y="5570"/>
                </a:lnTo>
                <a:lnTo>
                  <a:pt x="12259" y="5533"/>
                </a:lnTo>
                <a:lnTo>
                  <a:pt x="12287" y="5496"/>
                </a:lnTo>
                <a:lnTo>
                  <a:pt x="12314" y="5458"/>
                </a:lnTo>
                <a:lnTo>
                  <a:pt x="12341" y="5420"/>
                </a:lnTo>
                <a:lnTo>
                  <a:pt x="12366" y="5381"/>
                </a:lnTo>
                <a:lnTo>
                  <a:pt x="12392" y="5341"/>
                </a:lnTo>
                <a:lnTo>
                  <a:pt x="12415" y="5301"/>
                </a:lnTo>
                <a:lnTo>
                  <a:pt x="12438" y="5260"/>
                </a:lnTo>
                <a:lnTo>
                  <a:pt x="12459" y="5219"/>
                </a:lnTo>
                <a:lnTo>
                  <a:pt x="12481" y="5177"/>
                </a:lnTo>
                <a:lnTo>
                  <a:pt x="12500" y="5135"/>
                </a:lnTo>
                <a:lnTo>
                  <a:pt x="12520" y="5091"/>
                </a:lnTo>
                <a:lnTo>
                  <a:pt x="12538" y="5048"/>
                </a:lnTo>
                <a:lnTo>
                  <a:pt x="12555" y="5004"/>
                </a:lnTo>
                <a:lnTo>
                  <a:pt x="12571" y="4960"/>
                </a:lnTo>
                <a:lnTo>
                  <a:pt x="12585" y="4914"/>
                </a:lnTo>
                <a:lnTo>
                  <a:pt x="12598" y="4868"/>
                </a:lnTo>
                <a:lnTo>
                  <a:pt x="12610" y="4822"/>
                </a:lnTo>
                <a:lnTo>
                  <a:pt x="12622" y="4776"/>
                </a:lnTo>
                <a:lnTo>
                  <a:pt x="12632" y="4729"/>
                </a:lnTo>
                <a:lnTo>
                  <a:pt x="12642" y="4680"/>
                </a:lnTo>
                <a:lnTo>
                  <a:pt x="12650" y="4633"/>
                </a:lnTo>
                <a:lnTo>
                  <a:pt x="12656" y="4585"/>
                </a:lnTo>
                <a:lnTo>
                  <a:pt x="12662" y="4537"/>
                </a:lnTo>
                <a:lnTo>
                  <a:pt x="12666" y="4487"/>
                </a:lnTo>
                <a:lnTo>
                  <a:pt x="12670" y="4438"/>
                </a:lnTo>
                <a:lnTo>
                  <a:pt x="12671" y="4388"/>
                </a:lnTo>
                <a:lnTo>
                  <a:pt x="12672" y="4339"/>
                </a:lnTo>
                <a:lnTo>
                  <a:pt x="12672" y="4339"/>
                </a:lnTo>
                <a:lnTo>
                  <a:pt x="12671" y="4289"/>
                </a:lnTo>
                <a:lnTo>
                  <a:pt x="12670" y="4238"/>
                </a:lnTo>
                <a:lnTo>
                  <a:pt x="12666" y="4190"/>
                </a:lnTo>
                <a:lnTo>
                  <a:pt x="12662" y="4140"/>
                </a:lnTo>
                <a:lnTo>
                  <a:pt x="12656" y="4092"/>
                </a:lnTo>
                <a:lnTo>
                  <a:pt x="12650" y="4044"/>
                </a:lnTo>
                <a:lnTo>
                  <a:pt x="12642" y="3995"/>
                </a:lnTo>
                <a:lnTo>
                  <a:pt x="12632" y="3948"/>
                </a:lnTo>
                <a:lnTo>
                  <a:pt x="12622" y="3901"/>
                </a:lnTo>
                <a:lnTo>
                  <a:pt x="12610" y="3854"/>
                </a:lnTo>
                <a:lnTo>
                  <a:pt x="12598" y="3808"/>
                </a:lnTo>
                <a:lnTo>
                  <a:pt x="12585" y="3762"/>
                </a:lnTo>
                <a:lnTo>
                  <a:pt x="12571" y="3718"/>
                </a:lnTo>
                <a:lnTo>
                  <a:pt x="12555" y="3673"/>
                </a:lnTo>
                <a:lnTo>
                  <a:pt x="12538" y="3628"/>
                </a:lnTo>
                <a:lnTo>
                  <a:pt x="12520" y="3585"/>
                </a:lnTo>
                <a:lnTo>
                  <a:pt x="12500" y="3541"/>
                </a:lnTo>
                <a:lnTo>
                  <a:pt x="12481" y="3499"/>
                </a:lnTo>
                <a:lnTo>
                  <a:pt x="12459" y="3457"/>
                </a:lnTo>
                <a:lnTo>
                  <a:pt x="12438" y="3415"/>
                </a:lnTo>
                <a:lnTo>
                  <a:pt x="12415" y="3374"/>
                </a:lnTo>
                <a:lnTo>
                  <a:pt x="12392" y="3335"/>
                </a:lnTo>
                <a:lnTo>
                  <a:pt x="12366" y="3295"/>
                </a:lnTo>
                <a:lnTo>
                  <a:pt x="12341" y="3256"/>
                </a:lnTo>
                <a:lnTo>
                  <a:pt x="12314" y="3217"/>
                </a:lnTo>
                <a:lnTo>
                  <a:pt x="12287" y="3180"/>
                </a:lnTo>
                <a:lnTo>
                  <a:pt x="12259" y="3142"/>
                </a:lnTo>
                <a:lnTo>
                  <a:pt x="12230" y="3106"/>
                </a:lnTo>
                <a:lnTo>
                  <a:pt x="12200" y="3071"/>
                </a:lnTo>
                <a:lnTo>
                  <a:pt x="12168" y="3036"/>
                </a:lnTo>
                <a:lnTo>
                  <a:pt x="12137" y="3002"/>
                </a:lnTo>
                <a:lnTo>
                  <a:pt x="12104" y="2968"/>
                </a:lnTo>
                <a:lnTo>
                  <a:pt x="12072" y="2937"/>
                </a:lnTo>
                <a:lnTo>
                  <a:pt x="12036" y="2904"/>
                </a:lnTo>
                <a:lnTo>
                  <a:pt x="12003" y="2874"/>
                </a:lnTo>
                <a:lnTo>
                  <a:pt x="11966" y="2844"/>
                </a:lnTo>
                <a:lnTo>
                  <a:pt x="11930" y="2815"/>
                </a:lnTo>
                <a:lnTo>
                  <a:pt x="11894" y="2786"/>
                </a:lnTo>
                <a:lnTo>
                  <a:pt x="11856" y="2759"/>
                </a:lnTo>
                <a:lnTo>
                  <a:pt x="11818" y="2733"/>
                </a:lnTo>
                <a:lnTo>
                  <a:pt x="11779" y="2707"/>
                </a:lnTo>
                <a:lnTo>
                  <a:pt x="11739" y="2682"/>
                </a:lnTo>
                <a:lnTo>
                  <a:pt x="11699" y="2658"/>
                </a:lnTo>
                <a:lnTo>
                  <a:pt x="11658" y="2636"/>
                </a:lnTo>
                <a:lnTo>
                  <a:pt x="11616" y="2613"/>
                </a:lnTo>
                <a:lnTo>
                  <a:pt x="11575" y="2593"/>
                </a:lnTo>
                <a:lnTo>
                  <a:pt x="11531" y="2573"/>
                </a:lnTo>
                <a:lnTo>
                  <a:pt x="11489" y="2554"/>
                </a:lnTo>
                <a:lnTo>
                  <a:pt x="11444" y="2536"/>
                </a:lnTo>
                <a:lnTo>
                  <a:pt x="11401" y="2519"/>
                </a:lnTo>
                <a:lnTo>
                  <a:pt x="11356" y="2503"/>
                </a:lnTo>
                <a:lnTo>
                  <a:pt x="11310" y="2489"/>
                </a:lnTo>
                <a:lnTo>
                  <a:pt x="11266" y="2476"/>
                </a:lnTo>
                <a:lnTo>
                  <a:pt x="11218" y="2463"/>
                </a:lnTo>
                <a:lnTo>
                  <a:pt x="11173" y="2451"/>
                </a:lnTo>
                <a:lnTo>
                  <a:pt x="11125" y="2442"/>
                </a:lnTo>
                <a:lnTo>
                  <a:pt x="11078" y="2432"/>
                </a:lnTo>
                <a:lnTo>
                  <a:pt x="11030" y="2425"/>
                </a:lnTo>
                <a:lnTo>
                  <a:pt x="10982" y="2418"/>
                </a:lnTo>
                <a:lnTo>
                  <a:pt x="10933" y="2411"/>
                </a:lnTo>
                <a:lnTo>
                  <a:pt x="10884" y="2408"/>
                </a:lnTo>
                <a:lnTo>
                  <a:pt x="10835" y="2404"/>
                </a:lnTo>
                <a:lnTo>
                  <a:pt x="10785" y="2403"/>
                </a:lnTo>
                <a:lnTo>
                  <a:pt x="10735" y="2402"/>
                </a:lnTo>
                <a:lnTo>
                  <a:pt x="10735" y="2402"/>
                </a:lnTo>
                <a:close/>
              </a:path>
            </a:pathLst>
          </a:custGeom>
          <a:solidFill>
            <a:srgbClr val="CCEF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10" name="Moln v"/>
          <p:cNvSpPr>
            <a:spLocks/>
          </p:cNvSpPr>
          <p:nvPr/>
        </p:nvSpPr>
        <p:spPr bwMode="auto">
          <a:xfrm flipH="1">
            <a:off x="-153068" y="2415567"/>
            <a:ext cx="1275156" cy="822934"/>
          </a:xfrm>
          <a:custGeom>
            <a:avLst/>
            <a:gdLst>
              <a:gd name="T0" fmla="*/ 11553 w 12672"/>
              <a:gd name="T1" fmla="*/ 4200 h 8178"/>
              <a:gd name="T2" fmla="*/ 11673 w 12672"/>
              <a:gd name="T3" fmla="*/ 3482 h 8178"/>
              <a:gd name="T4" fmla="*/ 11652 w 12672"/>
              <a:gd name="T5" fmla="*/ 2876 h 8178"/>
              <a:gd name="T6" fmla="*/ 11505 w 12672"/>
              <a:gd name="T7" fmla="*/ 2239 h 8178"/>
              <a:gd name="T8" fmla="*/ 11242 w 12672"/>
              <a:gd name="T9" fmla="*/ 1655 h 8178"/>
              <a:gd name="T10" fmla="*/ 10874 w 12672"/>
              <a:gd name="T11" fmla="*/ 1139 h 8178"/>
              <a:gd name="T12" fmla="*/ 10417 w 12672"/>
              <a:gd name="T13" fmla="*/ 703 h 8178"/>
              <a:gd name="T14" fmla="*/ 9883 w 12672"/>
              <a:gd name="T15" fmla="*/ 360 h 8178"/>
              <a:gd name="T16" fmla="*/ 9285 w 12672"/>
              <a:gd name="T17" fmla="*/ 124 h 8178"/>
              <a:gd name="T18" fmla="*/ 8636 w 12672"/>
              <a:gd name="T19" fmla="*/ 9 h 8178"/>
              <a:gd name="T20" fmla="*/ 8136 w 12672"/>
              <a:gd name="T21" fmla="*/ 9 h 8178"/>
              <a:gd name="T22" fmla="*/ 7660 w 12672"/>
              <a:gd name="T23" fmla="*/ 79 h 8178"/>
              <a:gd name="T24" fmla="*/ 7207 w 12672"/>
              <a:gd name="T25" fmla="*/ 216 h 8178"/>
              <a:gd name="T26" fmla="*/ 6785 w 12672"/>
              <a:gd name="T27" fmla="*/ 413 h 8178"/>
              <a:gd name="T28" fmla="*/ 6399 w 12672"/>
              <a:gd name="T29" fmla="*/ 664 h 8178"/>
              <a:gd name="T30" fmla="*/ 6052 w 12672"/>
              <a:gd name="T31" fmla="*/ 967 h 8178"/>
              <a:gd name="T32" fmla="*/ 5749 w 12672"/>
              <a:gd name="T33" fmla="*/ 1314 h 8178"/>
              <a:gd name="T34" fmla="*/ 5498 w 12672"/>
              <a:gd name="T35" fmla="*/ 1702 h 8178"/>
              <a:gd name="T36" fmla="*/ 5277 w 12672"/>
              <a:gd name="T37" fmla="*/ 1818 h 8178"/>
              <a:gd name="T38" fmla="*/ 4941 w 12672"/>
              <a:gd name="T39" fmla="*/ 1612 h 8178"/>
              <a:gd name="T40" fmla="*/ 4570 w 12672"/>
              <a:gd name="T41" fmla="*/ 1464 h 8178"/>
              <a:gd name="T42" fmla="*/ 4171 w 12672"/>
              <a:gd name="T43" fmla="*/ 1383 h 8178"/>
              <a:gd name="T44" fmla="*/ 3791 w 12672"/>
              <a:gd name="T45" fmla="*/ 1371 h 8178"/>
              <a:gd name="T46" fmla="*/ 3334 w 12672"/>
              <a:gd name="T47" fmla="*/ 1440 h 8178"/>
              <a:gd name="T48" fmla="*/ 2911 w 12672"/>
              <a:gd name="T49" fmla="*/ 1595 h 8178"/>
              <a:gd name="T50" fmla="*/ 2531 w 12672"/>
              <a:gd name="T51" fmla="*/ 1826 h 8178"/>
              <a:gd name="T52" fmla="*/ 2204 w 12672"/>
              <a:gd name="T53" fmla="*/ 2123 h 8178"/>
              <a:gd name="T54" fmla="*/ 1940 w 12672"/>
              <a:gd name="T55" fmla="*/ 2477 h 8178"/>
              <a:gd name="T56" fmla="*/ 1747 w 12672"/>
              <a:gd name="T57" fmla="*/ 2880 h 8178"/>
              <a:gd name="T58" fmla="*/ 1633 w 12672"/>
              <a:gd name="T59" fmla="*/ 3320 h 8178"/>
              <a:gd name="T60" fmla="*/ 1608 w 12672"/>
              <a:gd name="T61" fmla="*/ 3736 h 8178"/>
              <a:gd name="T62" fmla="*/ 1675 w 12672"/>
              <a:gd name="T63" fmla="*/ 4233 h 8178"/>
              <a:gd name="T64" fmla="*/ 1770 w 12672"/>
              <a:gd name="T65" fmla="*/ 4637 h 8178"/>
              <a:gd name="T66" fmla="*/ 1457 w 12672"/>
              <a:gd name="T67" fmla="*/ 4665 h 8178"/>
              <a:gd name="T68" fmla="*/ 1121 w 12672"/>
              <a:gd name="T69" fmla="*/ 4760 h 8178"/>
              <a:gd name="T70" fmla="*/ 816 w 12672"/>
              <a:gd name="T71" fmla="*/ 4916 h 8178"/>
              <a:gd name="T72" fmla="*/ 549 w 12672"/>
              <a:gd name="T73" fmla="*/ 5126 h 8178"/>
              <a:gd name="T74" fmla="*/ 327 w 12672"/>
              <a:gd name="T75" fmla="*/ 5383 h 8178"/>
              <a:gd name="T76" fmla="*/ 156 w 12672"/>
              <a:gd name="T77" fmla="*/ 5680 h 8178"/>
              <a:gd name="T78" fmla="*/ 45 w 12672"/>
              <a:gd name="T79" fmla="*/ 6008 h 8178"/>
              <a:gd name="T80" fmla="*/ 1 w 12672"/>
              <a:gd name="T81" fmla="*/ 6362 h 8178"/>
              <a:gd name="T82" fmla="*/ 21 w 12672"/>
              <a:gd name="T83" fmla="*/ 6677 h 8178"/>
              <a:gd name="T84" fmla="*/ 107 w 12672"/>
              <a:gd name="T85" fmla="*/ 7016 h 8178"/>
              <a:gd name="T86" fmla="*/ 257 w 12672"/>
              <a:gd name="T87" fmla="*/ 7326 h 8178"/>
              <a:gd name="T88" fmla="*/ 460 w 12672"/>
              <a:gd name="T89" fmla="*/ 7598 h 8178"/>
              <a:gd name="T90" fmla="*/ 712 w 12672"/>
              <a:gd name="T91" fmla="*/ 7826 h 8178"/>
              <a:gd name="T92" fmla="*/ 1003 w 12672"/>
              <a:gd name="T93" fmla="*/ 8003 h 8178"/>
              <a:gd name="T94" fmla="*/ 1328 w 12672"/>
              <a:gd name="T95" fmla="*/ 8122 h 8178"/>
              <a:gd name="T96" fmla="*/ 1679 w 12672"/>
              <a:gd name="T97" fmla="*/ 8175 h 8178"/>
              <a:gd name="T98" fmla="*/ 10993 w 12672"/>
              <a:gd name="T99" fmla="*/ 8175 h 8178"/>
              <a:gd name="T100" fmla="*/ 11345 w 12672"/>
              <a:gd name="T101" fmla="*/ 8122 h 8178"/>
              <a:gd name="T102" fmla="*/ 11670 w 12672"/>
              <a:gd name="T103" fmla="*/ 8003 h 8178"/>
              <a:gd name="T104" fmla="*/ 11961 w 12672"/>
              <a:gd name="T105" fmla="*/ 7826 h 8178"/>
              <a:gd name="T106" fmla="*/ 12213 w 12672"/>
              <a:gd name="T107" fmla="*/ 7598 h 8178"/>
              <a:gd name="T108" fmla="*/ 12417 w 12672"/>
              <a:gd name="T109" fmla="*/ 7326 h 8178"/>
              <a:gd name="T110" fmla="*/ 12565 w 12672"/>
              <a:gd name="T111" fmla="*/ 7016 h 8178"/>
              <a:gd name="T112" fmla="*/ 12652 w 12672"/>
              <a:gd name="T113" fmla="*/ 6677 h 8178"/>
              <a:gd name="T114" fmla="*/ 12672 w 12672"/>
              <a:gd name="T115" fmla="*/ 6369 h 8178"/>
              <a:gd name="T116" fmla="*/ 12597 w 12672"/>
              <a:gd name="T117" fmla="*/ 5893 h 8178"/>
              <a:gd name="T118" fmla="*/ 12344 w 12672"/>
              <a:gd name="T119" fmla="*/ 5379 h 8178"/>
              <a:gd name="T120" fmla="*/ 11946 w 12672"/>
              <a:gd name="T121" fmla="*/ 4977 h 8178"/>
              <a:gd name="T122" fmla="*/ 11435 w 12672"/>
              <a:gd name="T123" fmla="*/ 4719 h 8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672" h="8178">
                <a:moveTo>
                  <a:pt x="11365" y="4699"/>
                </a:moveTo>
                <a:lnTo>
                  <a:pt x="11365" y="4699"/>
                </a:lnTo>
                <a:lnTo>
                  <a:pt x="11402" y="4618"/>
                </a:lnTo>
                <a:lnTo>
                  <a:pt x="11436" y="4536"/>
                </a:lnTo>
                <a:lnTo>
                  <a:pt x="11468" y="4454"/>
                </a:lnTo>
                <a:lnTo>
                  <a:pt x="11498" y="4370"/>
                </a:lnTo>
                <a:lnTo>
                  <a:pt x="11526" y="4285"/>
                </a:lnTo>
                <a:lnTo>
                  <a:pt x="11553" y="4200"/>
                </a:lnTo>
                <a:lnTo>
                  <a:pt x="11575" y="4113"/>
                </a:lnTo>
                <a:lnTo>
                  <a:pt x="11596" y="4025"/>
                </a:lnTo>
                <a:lnTo>
                  <a:pt x="11615" y="3937"/>
                </a:lnTo>
                <a:lnTo>
                  <a:pt x="11632" y="3848"/>
                </a:lnTo>
                <a:lnTo>
                  <a:pt x="11645" y="3757"/>
                </a:lnTo>
                <a:lnTo>
                  <a:pt x="11657" y="3667"/>
                </a:lnTo>
                <a:lnTo>
                  <a:pt x="11666" y="3574"/>
                </a:lnTo>
                <a:lnTo>
                  <a:pt x="11673" y="3482"/>
                </a:lnTo>
                <a:lnTo>
                  <a:pt x="11677" y="3389"/>
                </a:lnTo>
                <a:lnTo>
                  <a:pt x="11678" y="3295"/>
                </a:lnTo>
                <a:lnTo>
                  <a:pt x="11678" y="3295"/>
                </a:lnTo>
                <a:lnTo>
                  <a:pt x="11677" y="3210"/>
                </a:lnTo>
                <a:lnTo>
                  <a:pt x="11673" y="3126"/>
                </a:lnTo>
                <a:lnTo>
                  <a:pt x="11668" y="3042"/>
                </a:lnTo>
                <a:lnTo>
                  <a:pt x="11661" y="2959"/>
                </a:lnTo>
                <a:lnTo>
                  <a:pt x="11652" y="2876"/>
                </a:lnTo>
                <a:lnTo>
                  <a:pt x="11640" y="2793"/>
                </a:lnTo>
                <a:lnTo>
                  <a:pt x="11627" y="2711"/>
                </a:lnTo>
                <a:lnTo>
                  <a:pt x="11611" y="2631"/>
                </a:lnTo>
                <a:lnTo>
                  <a:pt x="11594" y="2551"/>
                </a:lnTo>
                <a:lnTo>
                  <a:pt x="11574" y="2472"/>
                </a:lnTo>
                <a:lnTo>
                  <a:pt x="11553" y="2394"/>
                </a:lnTo>
                <a:lnTo>
                  <a:pt x="11530" y="2316"/>
                </a:lnTo>
                <a:lnTo>
                  <a:pt x="11505" y="2239"/>
                </a:lnTo>
                <a:lnTo>
                  <a:pt x="11479" y="2162"/>
                </a:lnTo>
                <a:lnTo>
                  <a:pt x="11449" y="2087"/>
                </a:lnTo>
                <a:lnTo>
                  <a:pt x="11419" y="2013"/>
                </a:lnTo>
                <a:lnTo>
                  <a:pt x="11387" y="1939"/>
                </a:lnTo>
                <a:lnTo>
                  <a:pt x="11353" y="1867"/>
                </a:lnTo>
                <a:lnTo>
                  <a:pt x="11317" y="1796"/>
                </a:lnTo>
                <a:lnTo>
                  <a:pt x="11280" y="1724"/>
                </a:lnTo>
                <a:lnTo>
                  <a:pt x="11242" y="1655"/>
                </a:lnTo>
                <a:lnTo>
                  <a:pt x="11201" y="1587"/>
                </a:lnTo>
                <a:lnTo>
                  <a:pt x="11158" y="1519"/>
                </a:lnTo>
                <a:lnTo>
                  <a:pt x="11115" y="1453"/>
                </a:lnTo>
                <a:lnTo>
                  <a:pt x="11070" y="1388"/>
                </a:lnTo>
                <a:lnTo>
                  <a:pt x="11023" y="1323"/>
                </a:lnTo>
                <a:lnTo>
                  <a:pt x="10976" y="1261"/>
                </a:lnTo>
                <a:lnTo>
                  <a:pt x="10925" y="1199"/>
                </a:lnTo>
                <a:lnTo>
                  <a:pt x="10874" y="1139"/>
                </a:lnTo>
                <a:lnTo>
                  <a:pt x="10822" y="1080"/>
                </a:lnTo>
                <a:lnTo>
                  <a:pt x="10768" y="1022"/>
                </a:lnTo>
                <a:lnTo>
                  <a:pt x="10712" y="965"/>
                </a:lnTo>
                <a:lnTo>
                  <a:pt x="10657" y="910"/>
                </a:lnTo>
                <a:lnTo>
                  <a:pt x="10599" y="856"/>
                </a:lnTo>
                <a:lnTo>
                  <a:pt x="10539" y="803"/>
                </a:lnTo>
                <a:lnTo>
                  <a:pt x="10480" y="753"/>
                </a:lnTo>
                <a:lnTo>
                  <a:pt x="10417" y="703"/>
                </a:lnTo>
                <a:lnTo>
                  <a:pt x="10354" y="655"/>
                </a:lnTo>
                <a:lnTo>
                  <a:pt x="10290" y="607"/>
                </a:lnTo>
                <a:lnTo>
                  <a:pt x="10225" y="562"/>
                </a:lnTo>
                <a:lnTo>
                  <a:pt x="10159" y="519"/>
                </a:lnTo>
                <a:lnTo>
                  <a:pt x="10092" y="478"/>
                </a:lnTo>
                <a:lnTo>
                  <a:pt x="10023" y="437"/>
                </a:lnTo>
                <a:lnTo>
                  <a:pt x="9953" y="398"/>
                </a:lnTo>
                <a:lnTo>
                  <a:pt x="9883" y="360"/>
                </a:lnTo>
                <a:lnTo>
                  <a:pt x="9811" y="326"/>
                </a:lnTo>
                <a:lnTo>
                  <a:pt x="9739" y="291"/>
                </a:lnTo>
                <a:lnTo>
                  <a:pt x="9666" y="259"/>
                </a:lnTo>
                <a:lnTo>
                  <a:pt x="9592" y="229"/>
                </a:lnTo>
                <a:lnTo>
                  <a:pt x="9516" y="200"/>
                </a:lnTo>
                <a:lnTo>
                  <a:pt x="9439" y="173"/>
                </a:lnTo>
                <a:lnTo>
                  <a:pt x="9363" y="148"/>
                </a:lnTo>
                <a:lnTo>
                  <a:pt x="9285" y="124"/>
                </a:lnTo>
                <a:lnTo>
                  <a:pt x="9207" y="103"/>
                </a:lnTo>
                <a:lnTo>
                  <a:pt x="9127" y="85"/>
                </a:lnTo>
                <a:lnTo>
                  <a:pt x="9047" y="67"/>
                </a:lnTo>
                <a:lnTo>
                  <a:pt x="8966" y="52"/>
                </a:lnTo>
                <a:lnTo>
                  <a:pt x="8885" y="38"/>
                </a:lnTo>
                <a:lnTo>
                  <a:pt x="8803" y="26"/>
                </a:lnTo>
                <a:lnTo>
                  <a:pt x="8720" y="17"/>
                </a:lnTo>
                <a:lnTo>
                  <a:pt x="8636" y="9"/>
                </a:lnTo>
                <a:lnTo>
                  <a:pt x="8553" y="4"/>
                </a:lnTo>
                <a:lnTo>
                  <a:pt x="8468" y="1"/>
                </a:lnTo>
                <a:lnTo>
                  <a:pt x="8382" y="0"/>
                </a:lnTo>
                <a:lnTo>
                  <a:pt x="8382" y="0"/>
                </a:lnTo>
                <a:lnTo>
                  <a:pt x="8321" y="0"/>
                </a:lnTo>
                <a:lnTo>
                  <a:pt x="8259" y="3"/>
                </a:lnTo>
                <a:lnTo>
                  <a:pt x="8198" y="5"/>
                </a:lnTo>
                <a:lnTo>
                  <a:pt x="8136" y="9"/>
                </a:lnTo>
                <a:lnTo>
                  <a:pt x="8077" y="15"/>
                </a:lnTo>
                <a:lnTo>
                  <a:pt x="8016" y="20"/>
                </a:lnTo>
                <a:lnTo>
                  <a:pt x="7955" y="28"/>
                </a:lnTo>
                <a:lnTo>
                  <a:pt x="7895" y="36"/>
                </a:lnTo>
                <a:lnTo>
                  <a:pt x="7836" y="45"/>
                </a:lnTo>
                <a:lnTo>
                  <a:pt x="7778" y="56"/>
                </a:lnTo>
                <a:lnTo>
                  <a:pt x="7718" y="67"/>
                </a:lnTo>
                <a:lnTo>
                  <a:pt x="7660" y="79"/>
                </a:lnTo>
                <a:lnTo>
                  <a:pt x="7602" y="93"/>
                </a:lnTo>
                <a:lnTo>
                  <a:pt x="7545" y="107"/>
                </a:lnTo>
                <a:lnTo>
                  <a:pt x="7488" y="123"/>
                </a:lnTo>
                <a:lnTo>
                  <a:pt x="7431" y="140"/>
                </a:lnTo>
                <a:lnTo>
                  <a:pt x="7374" y="157"/>
                </a:lnTo>
                <a:lnTo>
                  <a:pt x="7318" y="176"/>
                </a:lnTo>
                <a:lnTo>
                  <a:pt x="7263" y="196"/>
                </a:lnTo>
                <a:lnTo>
                  <a:pt x="7207" y="216"/>
                </a:lnTo>
                <a:lnTo>
                  <a:pt x="7153" y="237"/>
                </a:lnTo>
                <a:lnTo>
                  <a:pt x="7099" y="259"/>
                </a:lnTo>
                <a:lnTo>
                  <a:pt x="7046" y="283"/>
                </a:lnTo>
                <a:lnTo>
                  <a:pt x="6993" y="307"/>
                </a:lnTo>
                <a:lnTo>
                  <a:pt x="6940" y="332"/>
                </a:lnTo>
                <a:lnTo>
                  <a:pt x="6888" y="357"/>
                </a:lnTo>
                <a:lnTo>
                  <a:pt x="6837" y="385"/>
                </a:lnTo>
                <a:lnTo>
                  <a:pt x="6785" y="413"/>
                </a:lnTo>
                <a:lnTo>
                  <a:pt x="6735" y="441"/>
                </a:lnTo>
                <a:lnTo>
                  <a:pt x="6686" y="470"/>
                </a:lnTo>
                <a:lnTo>
                  <a:pt x="6636" y="500"/>
                </a:lnTo>
                <a:lnTo>
                  <a:pt x="6588" y="532"/>
                </a:lnTo>
                <a:lnTo>
                  <a:pt x="6539" y="564"/>
                </a:lnTo>
                <a:lnTo>
                  <a:pt x="6491" y="597"/>
                </a:lnTo>
                <a:lnTo>
                  <a:pt x="6445" y="630"/>
                </a:lnTo>
                <a:lnTo>
                  <a:pt x="6399" y="664"/>
                </a:lnTo>
                <a:lnTo>
                  <a:pt x="6353" y="700"/>
                </a:lnTo>
                <a:lnTo>
                  <a:pt x="6308" y="736"/>
                </a:lnTo>
                <a:lnTo>
                  <a:pt x="6264" y="773"/>
                </a:lnTo>
                <a:lnTo>
                  <a:pt x="6220" y="810"/>
                </a:lnTo>
                <a:lnTo>
                  <a:pt x="6177" y="848"/>
                </a:lnTo>
                <a:lnTo>
                  <a:pt x="6134" y="887"/>
                </a:lnTo>
                <a:lnTo>
                  <a:pt x="6093" y="926"/>
                </a:lnTo>
                <a:lnTo>
                  <a:pt x="6052" y="967"/>
                </a:lnTo>
                <a:lnTo>
                  <a:pt x="6011" y="1008"/>
                </a:lnTo>
                <a:lnTo>
                  <a:pt x="5971" y="1049"/>
                </a:lnTo>
                <a:lnTo>
                  <a:pt x="5933" y="1092"/>
                </a:lnTo>
                <a:lnTo>
                  <a:pt x="5895" y="1135"/>
                </a:lnTo>
                <a:lnTo>
                  <a:pt x="5858" y="1179"/>
                </a:lnTo>
                <a:lnTo>
                  <a:pt x="5821" y="1224"/>
                </a:lnTo>
                <a:lnTo>
                  <a:pt x="5785" y="1269"/>
                </a:lnTo>
                <a:lnTo>
                  <a:pt x="5749" y="1314"/>
                </a:lnTo>
                <a:lnTo>
                  <a:pt x="5716" y="1360"/>
                </a:lnTo>
                <a:lnTo>
                  <a:pt x="5682" y="1408"/>
                </a:lnTo>
                <a:lnTo>
                  <a:pt x="5650" y="1456"/>
                </a:lnTo>
                <a:lnTo>
                  <a:pt x="5617" y="1503"/>
                </a:lnTo>
                <a:lnTo>
                  <a:pt x="5586" y="1552"/>
                </a:lnTo>
                <a:lnTo>
                  <a:pt x="5556" y="1601"/>
                </a:lnTo>
                <a:lnTo>
                  <a:pt x="5527" y="1651"/>
                </a:lnTo>
                <a:lnTo>
                  <a:pt x="5498" y="1702"/>
                </a:lnTo>
                <a:lnTo>
                  <a:pt x="5471" y="1753"/>
                </a:lnTo>
                <a:lnTo>
                  <a:pt x="5444" y="1805"/>
                </a:lnTo>
                <a:lnTo>
                  <a:pt x="5418" y="1857"/>
                </a:lnTo>
                <a:lnTo>
                  <a:pt x="5393" y="1910"/>
                </a:lnTo>
                <a:lnTo>
                  <a:pt x="5393" y="1910"/>
                </a:lnTo>
                <a:lnTo>
                  <a:pt x="5355" y="1878"/>
                </a:lnTo>
                <a:lnTo>
                  <a:pt x="5316" y="1847"/>
                </a:lnTo>
                <a:lnTo>
                  <a:pt x="5277" y="1818"/>
                </a:lnTo>
                <a:lnTo>
                  <a:pt x="5237" y="1789"/>
                </a:lnTo>
                <a:lnTo>
                  <a:pt x="5197" y="1761"/>
                </a:lnTo>
                <a:lnTo>
                  <a:pt x="5156" y="1734"/>
                </a:lnTo>
                <a:lnTo>
                  <a:pt x="5114" y="1707"/>
                </a:lnTo>
                <a:lnTo>
                  <a:pt x="5072" y="1682"/>
                </a:lnTo>
                <a:lnTo>
                  <a:pt x="5029" y="1658"/>
                </a:lnTo>
                <a:lnTo>
                  <a:pt x="4986" y="1634"/>
                </a:lnTo>
                <a:lnTo>
                  <a:pt x="4941" y="1612"/>
                </a:lnTo>
                <a:lnTo>
                  <a:pt x="4897" y="1589"/>
                </a:lnTo>
                <a:lnTo>
                  <a:pt x="4852" y="1568"/>
                </a:lnTo>
                <a:lnTo>
                  <a:pt x="4806" y="1548"/>
                </a:lnTo>
                <a:lnTo>
                  <a:pt x="4759" y="1530"/>
                </a:lnTo>
                <a:lnTo>
                  <a:pt x="4713" y="1511"/>
                </a:lnTo>
                <a:lnTo>
                  <a:pt x="4665" y="1495"/>
                </a:lnTo>
                <a:lnTo>
                  <a:pt x="4618" y="1479"/>
                </a:lnTo>
                <a:lnTo>
                  <a:pt x="4570" y="1464"/>
                </a:lnTo>
                <a:lnTo>
                  <a:pt x="4521" y="1450"/>
                </a:lnTo>
                <a:lnTo>
                  <a:pt x="4472" y="1437"/>
                </a:lnTo>
                <a:lnTo>
                  <a:pt x="4423" y="1425"/>
                </a:lnTo>
                <a:lnTo>
                  <a:pt x="4374" y="1415"/>
                </a:lnTo>
                <a:lnTo>
                  <a:pt x="4324" y="1405"/>
                </a:lnTo>
                <a:lnTo>
                  <a:pt x="4273" y="1396"/>
                </a:lnTo>
                <a:lnTo>
                  <a:pt x="4222" y="1389"/>
                </a:lnTo>
                <a:lnTo>
                  <a:pt x="4171" y="1383"/>
                </a:lnTo>
                <a:lnTo>
                  <a:pt x="4119" y="1378"/>
                </a:lnTo>
                <a:lnTo>
                  <a:pt x="4067" y="1374"/>
                </a:lnTo>
                <a:lnTo>
                  <a:pt x="4016" y="1370"/>
                </a:lnTo>
                <a:lnTo>
                  <a:pt x="3963" y="1368"/>
                </a:lnTo>
                <a:lnTo>
                  <a:pt x="3910" y="1368"/>
                </a:lnTo>
                <a:lnTo>
                  <a:pt x="3910" y="1368"/>
                </a:lnTo>
                <a:lnTo>
                  <a:pt x="3850" y="1368"/>
                </a:lnTo>
                <a:lnTo>
                  <a:pt x="3791" y="1371"/>
                </a:lnTo>
                <a:lnTo>
                  <a:pt x="3733" y="1375"/>
                </a:lnTo>
                <a:lnTo>
                  <a:pt x="3674" y="1380"/>
                </a:lnTo>
                <a:lnTo>
                  <a:pt x="3616" y="1387"/>
                </a:lnTo>
                <a:lnTo>
                  <a:pt x="3559" y="1395"/>
                </a:lnTo>
                <a:lnTo>
                  <a:pt x="3502" y="1404"/>
                </a:lnTo>
                <a:lnTo>
                  <a:pt x="3446" y="1415"/>
                </a:lnTo>
                <a:lnTo>
                  <a:pt x="3390" y="1427"/>
                </a:lnTo>
                <a:lnTo>
                  <a:pt x="3334" y="1440"/>
                </a:lnTo>
                <a:lnTo>
                  <a:pt x="3279" y="1456"/>
                </a:lnTo>
                <a:lnTo>
                  <a:pt x="3225" y="1472"/>
                </a:lnTo>
                <a:lnTo>
                  <a:pt x="3172" y="1489"/>
                </a:lnTo>
                <a:lnTo>
                  <a:pt x="3117" y="1507"/>
                </a:lnTo>
                <a:lnTo>
                  <a:pt x="3066" y="1527"/>
                </a:lnTo>
                <a:lnTo>
                  <a:pt x="3013" y="1548"/>
                </a:lnTo>
                <a:lnTo>
                  <a:pt x="2961" y="1571"/>
                </a:lnTo>
                <a:lnTo>
                  <a:pt x="2911" y="1595"/>
                </a:lnTo>
                <a:lnTo>
                  <a:pt x="2861" y="1620"/>
                </a:lnTo>
                <a:lnTo>
                  <a:pt x="2812" y="1646"/>
                </a:lnTo>
                <a:lnTo>
                  <a:pt x="2763" y="1673"/>
                </a:lnTo>
                <a:lnTo>
                  <a:pt x="2715" y="1702"/>
                </a:lnTo>
                <a:lnTo>
                  <a:pt x="2669" y="1731"/>
                </a:lnTo>
                <a:lnTo>
                  <a:pt x="2623" y="1761"/>
                </a:lnTo>
                <a:lnTo>
                  <a:pt x="2576" y="1793"/>
                </a:lnTo>
                <a:lnTo>
                  <a:pt x="2531" y="1826"/>
                </a:lnTo>
                <a:lnTo>
                  <a:pt x="2488" y="1859"/>
                </a:lnTo>
                <a:lnTo>
                  <a:pt x="2445" y="1894"/>
                </a:lnTo>
                <a:lnTo>
                  <a:pt x="2403" y="1929"/>
                </a:lnTo>
                <a:lnTo>
                  <a:pt x="2361" y="1966"/>
                </a:lnTo>
                <a:lnTo>
                  <a:pt x="2321" y="2003"/>
                </a:lnTo>
                <a:lnTo>
                  <a:pt x="2281" y="2043"/>
                </a:lnTo>
                <a:lnTo>
                  <a:pt x="2243" y="2082"/>
                </a:lnTo>
                <a:lnTo>
                  <a:pt x="2204" y="2123"/>
                </a:lnTo>
                <a:lnTo>
                  <a:pt x="2169" y="2164"/>
                </a:lnTo>
                <a:lnTo>
                  <a:pt x="2133" y="2206"/>
                </a:lnTo>
                <a:lnTo>
                  <a:pt x="2097" y="2250"/>
                </a:lnTo>
                <a:lnTo>
                  <a:pt x="2064" y="2293"/>
                </a:lnTo>
                <a:lnTo>
                  <a:pt x="2031" y="2338"/>
                </a:lnTo>
                <a:lnTo>
                  <a:pt x="1999" y="2383"/>
                </a:lnTo>
                <a:lnTo>
                  <a:pt x="1969" y="2430"/>
                </a:lnTo>
                <a:lnTo>
                  <a:pt x="1940" y="2477"/>
                </a:lnTo>
                <a:lnTo>
                  <a:pt x="1912" y="2525"/>
                </a:lnTo>
                <a:lnTo>
                  <a:pt x="1884" y="2574"/>
                </a:lnTo>
                <a:lnTo>
                  <a:pt x="1858" y="2623"/>
                </a:lnTo>
                <a:lnTo>
                  <a:pt x="1834" y="2673"/>
                </a:lnTo>
                <a:lnTo>
                  <a:pt x="1810" y="2723"/>
                </a:lnTo>
                <a:lnTo>
                  <a:pt x="1788" y="2775"/>
                </a:lnTo>
                <a:lnTo>
                  <a:pt x="1766" y="2827"/>
                </a:lnTo>
                <a:lnTo>
                  <a:pt x="1747" y="2880"/>
                </a:lnTo>
                <a:lnTo>
                  <a:pt x="1728" y="2932"/>
                </a:lnTo>
                <a:lnTo>
                  <a:pt x="1710" y="2987"/>
                </a:lnTo>
                <a:lnTo>
                  <a:pt x="1694" y="3041"/>
                </a:lnTo>
                <a:lnTo>
                  <a:pt x="1679" y="3095"/>
                </a:lnTo>
                <a:lnTo>
                  <a:pt x="1666" y="3151"/>
                </a:lnTo>
                <a:lnTo>
                  <a:pt x="1653" y="3208"/>
                </a:lnTo>
                <a:lnTo>
                  <a:pt x="1642" y="3263"/>
                </a:lnTo>
                <a:lnTo>
                  <a:pt x="1633" y="3320"/>
                </a:lnTo>
                <a:lnTo>
                  <a:pt x="1625" y="3378"/>
                </a:lnTo>
                <a:lnTo>
                  <a:pt x="1618" y="3437"/>
                </a:lnTo>
                <a:lnTo>
                  <a:pt x="1613" y="3495"/>
                </a:lnTo>
                <a:lnTo>
                  <a:pt x="1609" y="3553"/>
                </a:lnTo>
                <a:lnTo>
                  <a:pt x="1608" y="3613"/>
                </a:lnTo>
                <a:lnTo>
                  <a:pt x="1606" y="3672"/>
                </a:lnTo>
                <a:lnTo>
                  <a:pt x="1606" y="3672"/>
                </a:lnTo>
                <a:lnTo>
                  <a:pt x="1608" y="3736"/>
                </a:lnTo>
                <a:lnTo>
                  <a:pt x="1610" y="3801"/>
                </a:lnTo>
                <a:lnTo>
                  <a:pt x="1614" y="3864"/>
                </a:lnTo>
                <a:lnTo>
                  <a:pt x="1621" y="3926"/>
                </a:lnTo>
                <a:lnTo>
                  <a:pt x="1627" y="3990"/>
                </a:lnTo>
                <a:lnTo>
                  <a:pt x="1638" y="4051"/>
                </a:lnTo>
                <a:lnTo>
                  <a:pt x="1649" y="4113"/>
                </a:lnTo>
                <a:lnTo>
                  <a:pt x="1662" y="4174"/>
                </a:lnTo>
                <a:lnTo>
                  <a:pt x="1675" y="4233"/>
                </a:lnTo>
                <a:lnTo>
                  <a:pt x="1691" y="4294"/>
                </a:lnTo>
                <a:lnTo>
                  <a:pt x="1708" y="4352"/>
                </a:lnTo>
                <a:lnTo>
                  <a:pt x="1728" y="4411"/>
                </a:lnTo>
                <a:lnTo>
                  <a:pt x="1748" y="4469"/>
                </a:lnTo>
                <a:lnTo>
                  <a:pt x="1770" y="4526"/>
                </a:lnTo>
                <a:lnTo>
                  <a:pt x="1793" y="4581"/>
                </a:lnTo>
                <a:lnTo>
                  <a:pt x="1818" y="4637"/>
                </a:lnTo>
                <a:lnTo>
                  <a:pt x="1770" y="4637"/>
                </a:lnTo>
                <a:lnTo>
                  <a:pt x="1770" y="4637"/>
                </a:lnTo>
                <a:lnTo>
                  <a:pt x="1724" y="4638"/>
                </a:lnTo>
                <a:lnTo>
                  <a:pt x="1679" y="4639"/>
                </a:lnTo>
                <a:lnTo>
                  <a:pt x="1634" y="4642"/>
                </a:lnTo>
                <a:lnTo>
                  <a:pt x="1589" y="4646"/>
                </a:lnTo>
                <a:lnTo>
                  <a:pt x="1545" y="4651"/>
                </a:lnTo>
                <a:lnTo>
                  <a:pt x="1500" y="4658"/>
                </a:lnTo>
                <a:lnTo>
                  <a:pt x="1457" y="4665"/>
                </a:lnTo>
                <a:lnTo>
                  <a:pt x="1413" y="4673"/>
                </a:lnTo>
                <a:lnTo>
                  <a:pt x="1371" y="4683"/>
                </a:lnTo>
                <a:lnTo>
                  <a:pt x="1328" y="4692"/>
                </a:lnTo>
                <a:lnTo>
                  <a:pt x="1286" y="4704"/>
                </a:lnTo>
                <a:lnTo>
                  <a:pt x="1244" y="4716"/>
                </a:lnTo>
                <a:lnTo>
                  <a:pt x="1203" y="4731"/>
                </a:lnTo>
                <a:lnTo>
                  <a:pt x="1162" y="4744"/>
                </a:lnTo>
                <a:lnTo>
                  <a:pt x="1121" y="4760"/>
                </a:lnTo>
                <a:lnTo>
                  <a:pt x="1081" y="4776"/>
                </a:lnTo>
                <a:lnTo>
                  <a:pt x="1041" y="4793"/>
                </a:lnTo>
                <a:lnTo>
                  <a:pt x="1003" y="4812"/>
                </a:lnTo>
                <a:lnTo>
                  <a:pt x="965" y="4831"/>
                </a:lnTo>
                <a:lnTo>
                  <a:pt x="926" y="4851"/>
                </a:lnTo>
                <a:lnTo>
                  <a:pt x="889" y="4872"/>
                </a:lnTo>
                <a:lnTo>
                  <a:pt x="852" y="4894"/>
                </a:lnTo>
                <a:lnTo>
                  <a:pt x="816" y="4916"/>
                </a:lnTo>
                <a:lnTo>
                  <a:pt x="781" y="4940"/>
                </a:lnTo>
                <a:lnTo>
                  <a:pt x="746" y="4964"/>
                </a:lnTo>
                <a:lnTo>
                  <a:pt x="712" y="4989"/>
                </a:lnTo>
                <a:lnTo>
                  <a:pt x="677" y="5015"/>
                </a:lnTo>
                <a:lnTo>
                  <a:pt x="644" y="5042"/>
                </a:lnTo>
                <a:lnTo>
                  <a:pt x="611" y="5070"/>
                </a:lnTo>
                <a:lnTo>
                  <a:pt x="580" y="5097"/>
                </a:lnTo>
                <a:lnTo>
                  <a:pt x="549" y="5126"/>
                </a:lnTo>
                <a:lnTo>
                  <a:pt x="519" y="5156"/>
                </a:lnTo>
                <a:lnTo>
                  <a:pt x="490" y="5186"/>
                </a:lnTo>
                <a:lnTo>
                  <a:pt x="460" y="5218"/>
                </a:lnTo>
                <a:lnTo>
                  <a:pt x="431" y="5250"/>
                </a:lnTo>
                <a:lnTo>
                  <a:pt x="405" y="5281"/>
                </a:lnTo>
                <a:lnTo>
                  <a:pt x="378" y="5314"/>
                </a:lnTo>
                <a:lnTo>
                  <a:pt x="352" y="5349"/>
                </a:lnTo>
                <a:lnTo>
                  <a:pt x="327" y="5383"/>
                </a:lnTo>
                <a:lnTo>
                  <a:pt x="303" y="5418"/>
                </a:lnTo>
                <a:lnTo>
                  <a:pt x="279" y="5453"/>
                </a:lnTo>
                <a:lnTo>
                  <a:pt x="257" y="5489"/>
                </a:lnTo>
                <a:lnTo>
                  <a:pt x="234" y="5526"/>
                </a:lnTo>
                <a:lnTo>
                  <a:pt x="214" y="5563"/>
                </a:lnTo>
                <a:lnTo>
                  <a:pt x="195" y="5602"/>
                </a:lnTo>
                <a:lnTo>
                  <a:pt x="175" y="5640"/>
                </a:lnTo>
                <a:lnTo>
                  <a:pt x="156" y="5680"/>
                </a:lnTo>
                <a:lnTo>
                  <a:pt x="139" y="5718"/>
                </a:lnTo>
                <a:lnTo>
                  <a:pt x="123" y="5759"/>
                </a:lnTo>
                <a:lnTo>
                  <a:pt x="107" y="5799"/>
                </a:lnTo>
                <a:lnTo>
                  <a:pt x="93" y="5840"/>
                </a:lnTo>
                <a:lnTo>
                  <a:pt x="79" y="5881"/>
                </a:lnTo>
                <a:lnTo>
                  <a:pt x="67" y="5923"/>
                </a:lnTo>
                <a:lnTo>
                  <a:pt x="56" y="5965"/>
                </a:lnTo>
                <a:lnTo>
                  <a:pt x="45" y="6008"/>
                </a:lnTo>
                <a:lnTo>
                  <a:pt x="36" y="6051"/>
                </a:lnTo>
                <a:lnTo>
                  <a:pt x="28" y="6094"/>
                </a:lnTo>
                <a:lnTo>
                  <a:pt x="21" y="6137"/>
                </a:lnTo>
                <a:lnTo>
                  <a:pt x="15" y="6182"/>
                </a:lnTo>
                <a:lnTo>
                  <a:pt x="9" y="6226"/>
                </a:lnTo>
                <a:lnTo>
                  <a:pt x="5" y="6271"/>
                </a:lnTo>
                <a:lnTo>
                  <a:pt x="3" y="6316"/>
                </a:lnTo>
                <a:lnTo>
                  <a:pt x="1" y="6362"/>
                </a:lnTo>
                <a:lnTo>
                  <a:pt x="0" y="6407"/>
                </a:lnTo>
                <a:lnTo>
                  <a:pt x="0" y="6407"/>
                </a:lnTo>
                <a:lnTo>
                  <a:pt x="1" y="6454"/>
                </a:lnTo>
                <a:lnTo>
                  <a:pt x="3" y="6499"/>
                </a:lnTo>
                <a:lnTo>
                  <a:pt x="5" y="6544"/>
                </a:lnTo>
                <a:lnTo>
                  <a:pt x="9" y="6589"/>
                </a:lnTo>
                <a:lnTo>
                  <a:pt x="15" y="6634"/>
                </a:lnTo>
                <a:lnTo>
                  <a:pt x="21" y="6677"/>
                </a:lnTo>
                <a:lnTo>
                  <a:pt x="28" y="6721"/>
                </a:lnTo>
                <a:lnTo>
                  <a:pt x="36" y="6765"/>
                </a:lnTo>
                <a:lnTo>
                  <a:pt x="45" y="6807"/>
                </a:lnTo>
                <a:lnTo>
                  <a:pt x="56" y="6849"/>
                </a:lnTo>
                <a:lnTo>
                  <a:pt x="67" y="6892"/>
                </a:lnTo>
                <a:lnTo>
                  <a:pt x="79" y="6934"/>
                </a:lnTo>
                <a:lnTo>
                  <a:pt x="93" y="6975"/>
                </a:lnTo>
                <a:lnTo>
                  <a:pt x="107" y="7016"/>
                </a:lnTo>
                <a:lnTo>
                  <a:pt x="123" y="7057"/>
                </a:lnTo>
                <a:lnTo>
                  <a:pt x="139" y="7097"/>
                </a:lnTo>
                <a:lnTo>
                  <a:pt x="156" y="7137"/>
                </a:lnTo>
                <a:lnTo>
                  <a:pt x="175" y="7175"/>
                </a:lnTo>
                <a:lnTo>
                  <a:pt x="195" y="7213"/>
                </a:lnTo>
                <a:lnTo>
                  <a:pt x="214" y="7252"/>
                </a:lnTo>
                <a:lnTo>
                  <a:pt x="234" y="7289"/>
                </a:lnTo>
                <a:lnTo>
                  <a:pt x="257" y="7326"/>
                </a:lnTo>
                <a:lnTo>
                  <a:pt x="279" y="7362"/>
                </a:lnTo>
                <a:lnTo>
                  <a:pt x="303" y="7397"/>
                </a:lnTo>
                <a:lnTo>
                  <a:pt x="327" y="7433"/>
                </a:lnTo>
                <a:lnTo>
                  <a:pt x="352" y="7467"/>
                </a:lnTo>
                <a:lnTo>
                  <a:pt x="378" y="7500"/>
                </a:lnTo>
                <a:lnTo>
                  <a:pt x="405" y="7534"/>
                </a:lnTo>
                <a:lnTo>
                  <a:pt x="431" y="7567"/>
                </a:lnTo>
                <a:lnTo>
                  <a:pt x="460" y="7598"/>
                </a:lnTo>
                <a:lnTo>
                  <a:pt x="490" y="7629"/>
                </a:lnTo>
                <a:lnTo>
                  <a:pt x="519" y="7659"/>
                </a:lnTo>
                <a:lnTo>
                  <a:pt x="549" y="7690"/>
                </a:lnTo>
                <a:lnTo>
                  <a:pt x="580" y="7717"/>
                </a:lnTo>
                <a:lnTo>
                  <a:pt x="611" y="7747"/>
                </a:lnTo>
                <a:lnTo>
                  <a:pt x="644" y="7773"/>
                </a:lnTo>
                <a:lnTo>
                  <a:pt x="677" y="7801"/>
                </a:lnTo>
                <a:lnTo>
                  <a:pt x="712" y="7826"/>
                </a:lnTo>
                <a:lnTo>
                  <a:pt x="746" y="7851"/>
                </a:lnTo>
                <a:lnTo>
                  <a:pt x="781" y="7876"/>
                </a:lnTo>
                <a:lnTo>
                  <a:pt x="816" y="7899"/>
                </a:lnTo>
                <a:lnTo>
                  <a:pt x="852" y="7921"/>
                </a:lnTo>
                <a:lnTo>
                  <a:pt x="889" y="7944"/>
                </a:lnTo>
                <a:lnTo>
                  <a:pt x="926" y="7965"/>
                </a:lnTo>
                <a:lnTo>
                  <a:pt x="965" y="7985"/>
                </a:lnTo>
                <a:lnTo>
                  <a:pt x="1003" y="8003"/>
                </a:lnTo>
                <a:lnTo>
                  <a:pt x="1041" y="8022"/>
                </a:lnTo>
                <a:lnTo>
                  <a:pt x="1081" y="8039"/>
                </a:lnTo>
                <a:lnTo>
                  <a:pt x="1121" y="8055"/>
                </a:lnTo>
                <a:lnTo>
                  <a:pt x="1162" y="8071"/>
                </a:lnTo>
                <a:lnTo>
                  <a:pt x="1203" y="8085"/>
                </a:lnTo>
                <a:lnTo>
                  <a:pt x="1244" y="8099"/>
                </a:lnTo>
                <a:lnTo>
                  <a:pt x="1286" y="8111"/>
                </a:lnTo>
                <a:lnTo>
                  <a:pt x="1328" y="8122"/>
                </a:lnTo>
                <a:lnTo>
                  <a:pt x="1371" y="8133"/>
                </a:lnTo>
                <a:lnTo>
                  <a:pt x="1413" y="8142"/>
                </a:lnTo>
                <a:lnTo>
                  <a:pt x="1457" y="8150"/>
                </a:lnTo>
                <a:lnTo>
                  <a:pt x="1500" y="8158"/>
                </a:lnTo>
                <a:lnTo>
                  <a:pt x="1545" y="8163"/>
                </a:lnTo>
                <a:lnTo>
                  <a:pt x="1589" y="8169"/>
                </a:lnTo>
                <a:lnTo>
                  <a:pt x="1634" y="8173"/>
                </a:lnTo>
                <a:lnTo>
                  <a:pt x="1679" y="8175"/>
                </a:lnTo>
                <a:lnTo>
                  <a:pt x="1724" y="8178"/>
                </a:lnTo>
                <a:lnTo>
                  <a:pt x="1770" y="8178"/>
                </a:lnTo>
                <a:lnTo>
                  <a:pt x="3144" y="8178"/>
                </a:lnTo>
                <a:lnTo>
                  <a:pt x="10374" y="8178"/>
                </a:lnTo>
                <a:lnTo>
                  <a:pt x="10903" y="8178"/>
                </a:lnTo>
                <a:lnTo>
                  <a:pt x="10903" y="8178"/>
                </a:lnTo>
                <a:lnTo>
                  <a:pt x="10948" y="8178"/>
                </a:lnTo>
                <a:lnTo>
                  <a:pt x="10993" y="8175"/>
                </a:lnTo>
                <a:lnTo>
                  <a:pt x="11039" y="8173"/>
                </a:lnTo>
                <a:lnTo>
                  <a:pt x="11083" y="8169"/>
                </a:lnTo>
                <a:lnTo>
                  <a:pt x="11128" y="8163"/>
                </a:lnTo>
                <a:lnTo>
                  <a:pt x="11172" y="8158"/>
                </a:lnTo>
                <a:lnTo>
                  <a:pt x="11215" y="8150"/>
                </a:lnTo>
                <a:lnTo>
                  <a:pt x="11259" y="8142"/>
                </a:lnTo>
                <a:lnTo>
                  <a:pt x="11303" y="8133"/>
                </a:lnTo>
                <a:lnTo>
                  <a:pt x="11345" y="8122"/>
                </a:lnTo>
                <a:lnTo>
                  <a:pt x="11387" y="8111"/>
                </a:lnTo>
                <a:lnTo>
                  <a:pt x="11428" y="8099"/>
                </a:lnTo>
                <a:lnTo>
                  <a:pt x="11471" y="8085"/>
                </a:lnTo>
                <a:lnTo>
                  <a:pt x="11512" y="8071"/>
                </a:lnTo>
                <a:lnTo>
                  <a:pt x="11551" y="8055"/>
                </a:lnTo>
                <a:lnTo>
                  <a:pt x="11591" y="8039"/>
                </a:lnTo>
                <a:lnTo>
                  <a:pt x="11631" y="8022"/>
                </a:lnTo>
                <a:lnTo>
                  <a:pt x="11670" y="8003"/>
                </a:lnTo>
                <a:lnTo>
                  <a:pt x="11709" y="7985"/>
                </a:lnTo>
                <a:lnTo>
                  <a:pt x="11746" y="7965"/>
                </a:lnTo>
                <a:lnTo>
                  <a:pt x="11784" y="7944"/>
                </a:lnTo>
                <a:lnTo>
                  <a:pt x="11820" y="7921"/>
                </a:lnTo>
                <a:lnTo>
                  <a:pt x="11857" y="7899"/>
                </a:lnTo>
                <a:lnTo>
                  <a:pt x="11893" y="7876"/>
                </a:lnTo>
                <a:lnTo>
                  <a:pt x="11927" y="7851"/>
                </a:lnTo>
                <a:lnTo>
                  <a:pt x="11961" y="7826"/>
                </a:lnTo>
                <a:lnTo>
                  <a:pt x="11996" y="7801"/>
                </a:lnTo>
                <a:lnTo>
                  <a:pt x="12029" y="7773"/>
                </a:lnTo>
                <a:lnTo>
                  <a:pt x="12061" y="7747"/>
                </a:lnTo>
                <a:lnTo>
                  <a:pt x="12092" y="7717"/>
                </a:lnTo>
                <a:lnTo>
                  <a:pt x="12124" y="7690"/>
                </a:lnTo>
                <a:lnTo>
                  <a:pt x="12155" y="7659"/>
                </a:lnTo>
                <a:lnTo>
                  <a:pt x="12184" y="7629"/>
                </a:lnTo>
                <a:lnTo>
                  <a:pt x="12213" y="7598"/>
                </a:lnTo>
                <a:lnTo>
                  <a:pt x="12241" y="7567"/>
                </a:lnTo>
                <a:lnTo>
                  <a:pt x="12268" y="7534"/>
                </a:lnTo>
                <a:lnTo>
                  <a:pt x="12295" y="7500"/>
                </a:lnTo>
                <a:lnTo>
                  <a:pt x="12321" y="7467"/>
                </a:lnTo>
                <a:lnTo>
                  <a:pt x="12347" y="7433"/>
                </a:lnTo>
                <a:lnTo>
                  <a:pt x="12370" y="7397"/>
                </a:lnTo>
                <a:lnTo>
                  <a:pt x="12394" y="7362"/>
                </a:lnTo>
                <a:lnTo>
                  <a:pt x="12417" y="7326"/>
                </a:lnTo>
                <a:lnTo>
                  <a:pt x="12438" y="7289"/>
                </a:lnTo>
                <a:lnTo>
                  <a:pt x="12459" y="7252"/>
                </a:lnTo>
                <a:lnTo>
                  <a:pt x="12479" y="7213"/>
                </a:lnTo>
                <a:lnTo>
                  <a:pt x="12499" y="7175"/>
                </a:lnTo>
                <a:lnTo>
                  <a:pt x="12516" y="7137"/>
                </a:lnTo>
                <a:lnTo>
                  <a:pt x="12533" y="7097"/>
                </a:lnTo>
                <a:lnTo>
                  <a:pt x="12550" y="7057"/>
                </a:lnTo>
                <a:lnTo>
                  <a:pt x="12565" y="7016"/>
                </a:lnTo>
                <a:lnTo>
                  <a:pt x="12579" y="6975"/>
                </a:lnTo>
                <a:lnTo>
                  <a:pt x="12593" y="6934"/>
                </a:lnTo>
                <a:lnTo>
                  <a:pt x="12606" y="6892"/>
                </a:lnTo>
                <a:lnTo>
                  <a:pt x="12616" y="6849"/>
                </a:lnTo>
                <a:lnTo>
                  <a:pt x="12627" y="6807"/>
                </a:lnTo>
                <a:lnTo>
                  <a:pt x="12636" y="6765"/>
                </a:lnTo>
                <a:lnTo>
                  <a:pt x="12646" y="6721"/>
                </a:lnTo>
                <a:lnTo>
                  <a:pt x="12652" y="6677"/>
                </a:lnTo>
                <a:lnTo>
                  <a:pt x="12659" y="6634"/>
                </a:lnTo>
                <a:lnTo>
                  <a:pt x="12664" y="6589"/>
                </a:lnTo>
                <a:lnTo>
                  <a:pt x="12668" y="6544"/>
                </a:lnTo>
                <a:lnTo>
                  <a:pt x="12671" y="6499"/>
                </a:lnTo>
                <a:lnTo>
                  <a:pt x="12672" y="6454"/>
                </a:lnTo>
                <a:lnTo>
                  <a:pt x="12672" y="6407"/>
                </a:lnTo>
                <a:lnTo>
                  <a:pt x="12672" y="6407"/>
                </a:lnTo>
                <a:lnTo>
                  <a:pt x="12672" y="6369"/>
                </a:lnTo>
                <a:lnTo>
                  <a:pt x="12671" y="6332"/>
                </a:lnTo>
                <a:lnTo>
                  <a:pt x="12669" y="6294"/>
                </a:lnTo>
                <a:lnTo>
                  <a:pt x="12667" y="6255"/>
                </a:lnTo>
                <a:lnTo>
                  <a:pt x="12659" y="6181"/>
                </a:lnTo>
                <a:lnTo>
                  <a:pt x="12647" y="6108"/>
                </a:lnTo>
                <a:lnTo>
                  <a:pt x="12634" y="6036"/>
                </a:lnTo>
                <a:lnTo>
                  <a:pt x="12616" y="5964"/>
                </a:lnTo>
                <a:lnTo>
                  <a:pt x="12597" y="5893"/>
                </a:lnTo>
                <a:lnTo>
                  <a:pt x="12574" y="5824"/>
                </a:lnTo>
                <a:lnTo>
                  <a:pt x="12549" y="5756"/>
                </a:lnTo>
                <a:lnTo>
                  <a:pt x="12521" y="5690"/>
                </a:lnTo>
                <a:lnTo>
                  <a:pt x="12491" y="5625"/>
                </a:lnTo>
                <a:lnTo>
                  <a:pt x="12458" y="5561"/>
                </a:lnTo>
                <a:lnTo>
                  <a:pt x="12422" y="5500"/>
                </a:lnTo>
                <a:lnTo>
                  <a:pt x="12384" y="5439"/>
                </a:lnTo>
                <a:lnTo>
                  <a:pt x="12344" y="5379"/>
                </a:lnTo>
                <a:lnTo>
                  <a:pt x="12302" y="5322"/>
                </a:lnTo>
                <a:lnTo>
                  <a:pt x="12257" y="5267"/>
                </a:lnTo>
                <a:lnTo>
                  <a:pt x="12210" y="5214"/>
                </a:lnTo>
                <a:lnTo>
                  <a:pt x="12161" y="5162"/>
                </a:lnTo>
                <a:lnTo>
                  <a:pt x="12110" y="5113"/>
                </a:lnTo>
                <a:lnTo>
                  <a:pt x="12057" y="5066"/>
                </a:lnTo>
                <a:lnTo>
                  <a:pt x="12002" y="5021"/>
                </a:lnTo>
                <a:lnTo>
                  <a:pt x="11946" y="4977"/>
                </a:lnTo>
                <a:lnTo>
                  <a:pt x="11887" y="4936"/>
                </a:lnTo>
                <a:lnTo>
                  <a:pt x="11826" y="4898"/>
                </a:lnTo>
                <a:lnTo>
                  <a:pt x="11766" y="4862"/>
                </a:lnTo>
                <a:lnTo>
                  <a:pt x="11702" y="4827"/>
                </a:lnTo>
                <a:lnTo>
                  <a:pt x="11637" y="4797"/>
                </a:lnTo>
                <a:lnTo>
                  <a:pt x="11571" y="4768"/>
                </a:lnTo>
                <a:lnTo>
                  <a:pt x="11504" y="4743"/>
                </a:lnTo>
                <a:lnTo>
                  <a:pt x="11435" y="4719"/>
                </a:lnTo>
                <a:lnTo>
                  <a:pt x="11365" y="4699"/>
                </a:lnTo>
                <a:lnTo>
                  <a:pt x="11365" y="4699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6" name="Lets cre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0"/>
            <a:ext cx="1497013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i moln"/>
          <p:cNvSpPr txBox="1"/>
          <p:nvPr/>
        </p:nvSpPr>
        <p:spPr>
          <a:xfrm>
            <a:off x="2804132" y="3327404"/>
            <a:ext cx="6686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>
                <a:solidFill>
                  <a:schemeClr val="bg1"/>
                </a:solidFill>
              </a:rPr>
              <a:t>framtid.norrkoping.se</a:t>
            </a:r>
            <a:endParaRPr lang="sv-SE" sz="5400" dirty="0">
              <a:solidFill>
                <a:schemeClr val="bg1"/>
              </a:solidFill>
            </a:endParaRP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469" y="5237472"/>
            <a:ext cx="1065332" cy="10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8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p 59"/>
          <p:cNvGrpSpPr/>
          <p:nvPr/>
        </p:nvGrpSpPr>
        <p:grpSpPr>
          <a:xfrm>
            <a:off x="5400000" y="432000"/>
            <a:ext cx="5040000" cy="648000"/>
            <a:chOff x="5400000" y="5760000"/>
            <a:chExt cx="5040000" cy="648000"/>
          </a:xfrm>
        </p:grpSpPr>
        <p:cxnSp>
          <p:nvCxnSpPr>
            <p:cNvPr id="68" name="Rak 67"/>
            <p:cNvCxnSpPr/>
            <p:nvPr/>
          </p:nvCxnSpPr>
          <p:spPr>
            <a:xfrm>
              <a:off x="5400000" y="5760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ak 68"/>
            <p:cNvCxnSpPr/>
            <p:nvPr/>
          </p:nvCxnSpPr>
          <p:spPr>
            <a:xfrm>
              <a:off x="6120000" y="5760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ak 69"/>
            <p:cNvCxnSpPr/>
            <p:nvPr/>
          </p:nvCxnSpPr>
          <p:spPr>
            <a:xfrm>
              <a:off x="6840000" y="5760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ak 70"/>
            <p:cNvCxnSpPr/>
            <p:nvPr/>
          </p:nvCxnSpPr>
          <p:spPr>
            <a:xfrm>
              <a:off x="7560000" y="5760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ak 71"/>
            <p:cNvCxnSpPr/>
            <p:nvPr/>
          </p:nvCxnSpPr>
          <p:spPr>
            <a:xfrm>
              <a:off x="8280000" y="5760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ak 72"/>
            <p:cNvCxnSpPr/>
            <p:nvPr/>
          </p:nvCxnSpPr>
          <p:spPr>
            <a:xfrm>
              <a:off x="9000000" y="5760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ak 73"/>
            <p:cNvCxnSpPr/>
            <p:nvPr/>
          </p:nvCxnSpPr>
          <p:spPr>
            <a:xfrm>
              <a:off x="9720000" y="5760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ak 74"/>
            <p:cNvCxnSpPr/>
            <p:nvPr/>
          </p:nvCxnSpPr>
          <p:spPr>
            <a:xfrm>
              <a:off x="10440000" y="5760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Bildobjekt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432000"/>
            <a:ext cx="648000" cy="648000"/>
          </a:xfrm>
          <a:prstGeom prst="rect">
            <a:avLst/>
          </a:prstGeom>
        </p:spPr>
      </p:pic>
      <p:graphicFrame>
        <p:nvGraphicFramePr>
          <p:cNvPr id="45" name="Totalt res diagram"/>
          <p:cNvGraphicFramePr/>
          <p:nvPr>
            <p:extLst>
              <p:ext uri="{D42A27DB-BD31-4B8C-83A1-F6EECF244321}">
                <p14:modId xmlns:p14="http://schemas.microsoft.com/office/powerpoint/2010/main" val="864138136"/>
              </p:ext>
            </p:extLst>
          </p:nvPr>
        </p:nvGraphicFramePr>
        <p:xfrm>
          <a:off x="4543200" y="431999"/>
          <a:ext cx="6764255" cy="648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6" name="Totalt resultat"/>
          <p:cNvSpPr txBox="1"/>
          <p:nvPr/>
        </p:nvSpPr>
        <p:spPr>
          <a:xfrm>
            <a:off x="2736000" y="432000"/>
            <a:ext cx="1800000" cy="648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sv-SE" b="1" dirty="0" smtClean="0"/>
              <a:t>Totalt resultat</a:t>
            </a:r>
            <a:endParaRPr lang="sv-SE" b="1" dirty="0"/>
          </a:p>
        </p:txBody>
      </p:sp>
      <p:grpSp>
        <p:nvGrpSpPr>
          <p:cNvPr id="55" name="Grupp 54"/>
          <p:cNvGrpSpPr/>
          <p:nvPr/>
        </p:nvGrpSpPr>
        <p:grpSpPr>
          <a:xfrm>
            <a:off x="5400000" y="1047139"/>
            <a:ext cx="5040000" cy="5432791"/>
            <a:chOff x="5400000" y="1047139"/>
            <a:chExt cx="5040000" cy="5432791"/>
          </a:xfrm>
        </p:grpSpPr>
        <p:cxnSp>
          <p:nvCxnSpPr>
            <p:cNvPr id="17" name="Rak 16"/>
            <p:cNvCxnSpPr/>
            <p:nvPr/>
          </p:nvCxnSpPr>
          <p:spPr>
            <a:xfrm>
              <a:off x="54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17"/>
            <p:cNvCxnSpPr/>
            <p:nvPr/>
          </p:nvCxnSpPr>
          <p:spPr>
            <a:xfrm>
              <a:off x="61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k 18"/>
            <p:cNvCxnSpPr/>
            <p:nvPr/>
          </p:nvCxnSpPr>
          <p:spPr>
            <a:xfrm>
              <a:off x="68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19"/>
            <p:cNvCxnSpPr/>
            <p:nvPr/>
          </p:nvCxnSpPr>
          <p:spPr>
            <a:xfrm>
              <a:off x="75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/>
            <p:cNvCxnSpPr/>
            <p:nvPr/>
          </p:nvCxnSpPr>
          <p:spPr>
            <a:xfrm>
              <a:off x="82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21"/>
            <p:cNvCxnSpPr/>
            <p:nvPr/>
          </p:nvCxnSpPr>
          <p:spPr>
            <a:xfrm>
              <a:off x="900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22"/>
            <p:cNvCxnSpPr/>
            <p:nvPr/>
          </p:nvCxnSpPr>
          <p:spPr>
            <a:xfrm>
              <a:off x="972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23"/>
            <p:cNvCxnSpPr/>
            <p:nvPr/>
          </p:nvCxnSpPr>
          <p:spPr>
            <a:xfrm>
              <a:off x="1044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849685028"/>
              </p:ext>
            </p:extLst>
          </p:nvPr>
        </p:nvGraphicFramePr>
        <p:xfrm>
          <a:off x="4543200" y="955669"/>
          <a:ext cx="6764255" cy="5668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6" name="Grupp 55"/>
          <p:cNvGrpSpPr/>
          <p:nvPr/>
        </p:nvGrpSpPr>
        <p:grpSpPr>
          <a:xfrm>
            <a:off x="4680000" y="1047139"/>
            <a:ext cx="6480000" cy="5432791"/>
            <a:chOff x="4680000" y="1047139"/>
            <a:chExt cx="6480000" cy="5432791"/>
          </a:xfrm>
        </p:grpSpPr>
        <p:cxnSp>
          <p:nvCxnSpPr>
            <p:cNvPr id="16" name="Rak 15"/>
            <p:cNvCxnSpPr/>
            <p:nvPr/>
          </p:nvCxnSpPr>
          <p:spPr>
            <a:xfrm>
              <a:off x="468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24"/>
            <p:cNvCxnSpPr/>
            <p:nvPr/>
          </p:nvCxnSpPr>
          <p:spPr>
            <a:xfrm>
              <a:off x="11160000" y="1047139"/>
              <a:ext cx="0" cy="543279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 29"/>
          <p:cNvGrpSpPr/>
          <p:nvPr/>
        </p:nvGrpSpPr>
        <p:grpSpPr>
          <a:xfrm>
            <a:off x="9841382" y="108000"/>
            <a:ext cx="1515812" cy="382314"/>
            <a:chOff x="6710892" y="-898266"/>
            <a:chExt cx="1798496" cy="453613"/>
          </a:xfrm>
        </p:grpSpPr>
        <p:sp>
          <p:nvSpPr>
            <p:cNvPr id="31" name="Rektangel med rundade hörn 30"/>
            <p:cNvSpPr/>
            <p:nvPr/>
          </p:nvSpPr>
          <p:spPr>
            <a:xfrm>
              <a:off x="6710892" y="-880741"/>
              <a:ext cx="1798496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32" name="Likbent triangel 31"/>
            <p:cNvSpPr/>
            <p:nvPr/>
          </p:nvSpPr>
          <p:spPr>
            <a:xfrm rot="10800000">
              <a:off x="8171315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ktangel 32"/>
            <p:cNvSpPr/>
            <p:nvPr/>
          </p:nvSpPr>
          <p:spPr>
            <a:xfrm>
              <a:off x="6878812" y="-898266"/>
              <a:ext cx="14478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Väldigt mycket</a:t>
              </a:r>
            </a:p>
          </p:txBody>
        </p:sp>
      </p:grpSp>
      <p:grpSp>
        <p:nvGrpSpPr>
          <p:cNvPr id="34" name="Grupp 33"/>
          <p:cNvGrpSpPr/>
          <p:nvPr/>
        </p:nvGrpSpPr>
        <p:grpSpPr>
          <a:xfrm>
            <a:off x="4453498" y="108000"/>
            <a:ext cx="938882" cy="382314"/>
            <a:chOff x="4710166" y="-898266"/>
            <a:chExt cx="1113974" cy="453613"/>
          </a:xfrm>
        </p:grpSpPr>
        <p:sp>
          <p:nvSpPr>
            <p:cNvPr id="35" name="Rektangel med rundade hörn 34"/>
            <p:cNvSpPr/>
            <p:nvPr/>
          </p:nvSpPr>
          <p:spPr>
            <a:xfrm>
              <a:off x="4710166" y="-880741"/>
              <a:ext cx="1113974" cy="327560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</a:endParaRPr>
            </a:p>
          </p:txBody>
        </p:sp>
        <p:sp>
          <p:nvSpPr>
            <p:cNvPr id="36" name="Likbent triangel 35"/>
            <p:cNvSpPr/>
            <p:nvPr/>
          </p:nvSpPr>
          <p:spPr>
            <a:xfrm rot="10800000">
              <a:off x="4871217" y="-632041"/>
              <a:ext cx="217369" cy="18738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7" name="Rektangel 36"/>
            <p:cNvSpPr/>
            <p:nvPr/>
          </p:nvSpPr>
          <p:spPr>
            <a:xfrm>
              <a:off x="4842195" y="-898266"/>
              <a:ext cx="84991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sv-SE" sz="1400" b="1" dirty="0">
                  <a:solidFill>
                    <a:schemeClr val="bg1"/>
                  </a:solidFill>
                </a:rPr>
                <a:t>Inte alls</a:t>
              </a:r>
            </a:p>
          </p:txBody>
        </p:sp>
      </p:grpSp>
      <p:graphicFrame>
        <p:nvGraphicFramePr>
          <p:cNvPr id="14" name="Tabell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308040"/>
              </p:ext>
            </p:extLst>
          </p:nvPr>
        </p:nvGraphicFramePr>
        <p:xfrm>
          <a:off x="304800" y="1081011"/>
          <a:ext cx="4241366" cy="5398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1366"/>
              </a:tblGrid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Utbildningskontoret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Vård- och omsorgskontoret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Arbetsmarknads- och </a:t>
                      </a:r>
                      <a:r>
                        <a:rPr lang="sv-SE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vuxenutb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Socialkontoret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Hyresbostäder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Kultur- och fritidskontoret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750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Kommunstyrelsens kontor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Upplev Norrköping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Tekniska 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</a:t>
                      </a:r>
                      <a:r>
                        <a:rPr lang="sv-S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Science Park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Bygg- och miljökontoret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Stadsbyggnadskontoret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Norrevo Fastigheter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Vatten och Avfall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8902">
                <a:tc>
                  <a:txBody>
                    <a:bodyPr/>
                    <a:lstStyle/>
                    <a:p>
                      <a:pPr algn="r" fontAlgn="ctr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Norrköping Visualisering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3" name="Freeform 5"/>
          <p:cNvSpPr>
            <a:spLocks/>
          </p:cNvSpPr>
          <p:nvPr/>
        </p:nvSpPr>
        <p:spPr bwMode="auto">
          <a:xfrm>
            <a:off x="5492227" y="2621886"/>
            <a:ext cx="2949575" cy="1360488"/>
          </a:xfrm>
          <a:custGeom>
            <a:avLst/>
            <a:gdLst>
              <a:gd name="T0" fmla="*/ 1591 w 1858"/>
              <a:gd name="T1" fmla="*/ 318 h 857"/>
              <a:gd name="T2" fmla="*/ 1585 w 1858"/>
              <a:gd name="T3" fmla="*/ 253 h 857"/>
              <a:gd name="T4" fmla="*/ 1566 w 1858"/>
              <a:gd name="T5" fmla="*/ 194 h 857"/>
              <a:gd name="T6" fmla="*/ 1537 w 1858"/>
              <a:gd name="T7" fmla="*/ 140 h 857"/>
              <a:gd name="T8" fmla="*/ 1498 w 1858"/>
              <a:gd name="T9" fmla="*/ 92 h 857"/>
              <a:gd name="T10" fmla="*/ 1451 w 1858"/>
              <a:gd name="T11" fmla="*/ 53 h 857"/>
              <a:gd name="T12" fmla="*/ 1396 w 1858"/>
              <a:gd name="T13" fmla="*/ 25 h 857"/>
              <a:gd name="T14" fmla="*/ 1336 w 1858"/>
              <a:gd name="T15" fmla="*/ 6 h 857"/>
              <a:gd name="T16" fmla="*/ 1272 w 1858"/>
              <a:gd name="T17" fmla="*/ 0 h 857"/>
              <a:gd name="T18" fmla="*/ 1192 w 1858"/>
              <a:gd name="T19" fmla="*/ 9 h 857"/>
              <a:gd name="T20" fmla="*/ 1121 w 1858"/>
              <a:gd name="T21" fmla="*/ 37 h 857"/>
              <a:gd name="T22" fmla="*/ 1059 w 1858"/>
              <a:gd name="T23" fmla="*/ 80 h 857"/>
              <a:gd name="T24" fmla="*/ 1008 w 1858"/>
              <a:gd name="T25" fmla="*/ 136 h 857"/>
              <a:gd name="T26" fmla="*/ 976 w 1858"/>
              <a:gd name="T27" fmla="*/ 85 h 857"/>
              <a:gd name="T28" fmla="*/ 932 w 1858"/>
              <a:gd name="T29" fmla="*/ 46 h 857"/>
              <a:gd name="T30" fmla="*/ 878 w 1858"/>
              <a:gd name="T31" fmla="*/ 21 h 857"/>
              <a:gd name="T32" fmla="*/ 816 w 1858"/>
              <a:gd name="T33" fmla="*/ 11 h 857"/>
              <a:gd name="T34" fmla="*/ 775 w 1858"/>
              <a:gd name="T35" fmla="*/ 16 h 857"/>
              <a:gd name="T36" fmla="*/ 736 w 1858"/>
              <a:gd name="T37" fmla="*/ 27 h 857"/>
              <a:gd name="T38" fmla="*/ 671 w 1858"/>
              <a:gd name="T39" fmla="*/ 69 h 857"/>
              <a:gd name="T40" fmla="*/ 626 w 1858"/>
              <a:gd name="T41" fmla="*/ 131 h 857"/>
              <a:gd name="T42" fmla="*/ 610 w 1858"/>
              <a:gd name="T43" fmla="*/ 178 h 857"/>
              <a:gd name="T44" fmla="*/ 594 w 1858"/>
              <a:gd name="T45" fmla="*/ 198 h 857"/>
              <a:gd name="T46" fmla="*/ 539 w 1858"/>
              <a:gd name="T47" fmla="*/ 172 h 857"/>
              <a:gd name="T48" fmla="*/ 475 w 1858"/>
              <a:gd name="T49" fmla="*/ 166 h 857"/>
              <a:gd name="T50" fmla="*/ 410 w 1858"/>
              <a:gd name="T51" fmla="*/ 186 h 857"/>
              <a:gd name="T52" fmla="*/ 360 w 1858"/>
              <a:gd name="T53" fmla="*/ 227 h 857"/>
              <a:gd name="T54" fmla="*/ 329 w 1858"/>
              <a:gd name="T55" fmla="*/ 284 h 857"/>
              <a:gd name="T56" fmla="*/ 322 w 1858"/>
              <a:gd name="T57" fmla="*/ 347 h 857"/>
              <a:gd name="T58" fmla="*/ 224 w 1858"/>
              <a:gd name="T59" fmla="*/ 361 h 857"/>
              <a:gd name="T60" fmla="*/ 176 w 1858"/>
              <a:gd name="T61" fmla="*/ 372 h 857"/>
              <a:gd name="T62" fmla="*/ 131 w 1858"/>
              <a:gd name="T63" fmla="*/ 390 h 857"/>
              <a:gd name="T64" fmla="*/ 91 w 1858"/>
              <a:gd name="T65" fmla="*/ 417 h 857"/>
              <a:gd name="T66" fmla="*/ 57 w 1858"/>
              <a:gd name="T67" fmla="*/ 451 h 857"/>
              <a:gd name="T68" fmla="*/ 30 w 1858"/>
              <a:gd name="T69" fmla="*/ 490 h 857"/>
              <a:gd name="T70" fmla="*/ 11 w 1858"/>
              <a:gd name="T71" fmla="*/ 535 h 857"/>
              <a:gd name="T72" fmla="*/ 1 w 1858"/>
              <a:gd name="T73" fmla="*/ 584 h 857"/>
              <a:gd name="T74" fmla="*/ 1 w 1858"/>
              <a:gd name="T75" fmla="*/ 634 h 857"/>
              <a:gd name="T76" fmla="*/ 11 w 1858"/>
              <a:gd name="T77" fmla="*/ 681 h 857"/>
              <a:gd name="T78" fmla="*/ 35 w 1858"/>
              <a:gd name="T79" fmla="*/ 736 h 857"/>
              <a:gd name="T80" fmla="*/ 81 w 1858"/>
              <a:gd name="T81" fmla="*/ 792 h 857"/>
              <a:gd name="T82" fmla="*/ 141 w 1858"/>
              <a:gd name="T83" fmla="*/ 832 h 857"/>
              <a:gd name="T84" fmla="*/ 212 w 1858"/>
              <a:gd name="T85" fmla="*/ 854 h 857"/>
              <a:gd name="T86" fmla="*/ 1608 w 1858"/>
              <a:gd name="T87" fmla="*/ 857 h 857"/>
              <a:gd name="T88" fmla="*/ 1658 w 1858"/>
              <a:gd name="T89" fmla="*/ 853 h 857"/>
              <a:gd name="T90" fmla="*/ 1705 w 1858"/>
              <a:gd name="T91" fmla="*/ 838 h 857"/>
              <a:gd name="T92" fmla="*/ 1748 w 1858"/>
              <a:gd name="T93" fmla="*/ 815 h 857"/>
              <a:gd name="T94" fmla="*/ 1785 w 1858"/>
              <a:gd name="T95" fmla="*/ 785 h 857"/>
              <a:gd name="T96" fmla="*/ 1815 w 1858"/>
              <a:gd name="T97" fmla="*/ 748 h 857"/>
              <a:gd name="T98" fmla="*/ 1839 w 1858"/>
              <a:gd name="T99" fmla="*/ 705 h 857"/>
              <a:gd name="T100" fmla="*/ 1853 w 1858"/>
              <a:gd name="T101" fmla="*/ 659 h 857"/>
              <a:gd name="T102" fmla="*/ 1858 w 1858"/>
              <a:gd name="T103" fmla="*/ 609 h 857"/>
              <a:gd name="T104" fmla="*/ 1853 w 1858"/>
              <a:gd name="T105" fmla="*/ 559 h 857"/>
              <a:gd name="T106" fmla="*/ 1839 w 1858"/>
              <a:gd name="T107" fmla="*/ 512 h 857"/>
              <a:gd name="T108" fmla="*/ 1815 w 1858"/>
              <a:gd name="T109" fmla="*/ 470 h 857"/>
              <a:gd name="T110" fmla="*/ 1785 w 1858"/>
              <a:gd name="T111" fmla="*/ 433 h 857"/>
              <a:gd name="T112" fmla="*/ 1748 w 1858"/>
              <a:gd name="T113" fmla="*/ 403 h 857"/>
              <a:gd name="T114" fmla="*/ 1705 w 1858"/>
              <a:gd name="T115" fmla="*/ 380 h 857"/>
              <a:gd name="T116" fmla="*/ 1658 w 1858"/>
              <a:gd name="T117" fmla="*/ 365 h 857"/>
              <a:gd name="T118" fmla="*/ 1608 w 1858"/>
              <a:gd name="T119" fmla="*/ 361 h 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58" h="857">
                <a:moveTo>
                  <a:pt x="1608" y="361"/>
                </a:moveTo>
                <a:lnTo>
                  <a:pt x="1589" y="361"/>
                </a:lnTo>
                <a:lnTo>
                  <a:pt x="1591" y="339"/>
                </a:lnTo>
                <a:lnTo>
                  <a:pt x="1591" y="318"/>
                </a:lnTo>
                <a:lnTo>
                  <a:pt x="1591" y="301"/>
                </a:lnTo>
                <a:lnTo>
                  <a:pt x="1590" y="285"/>
                </a:lnTo>
                <a:lnTo>
                  <a:pt x="1588" y="269"/>
                </a:lnTo>
                <a:lnTo>
                  <a:pt x="1585" y="253"/>
                </a:lnTo>
                <a:lnTo>
                  <a:pt x="1582" y="238"/>
                </a:lnTo>
                <a:lnTo>
                  <a:pt x="1577" y="223"/>
                </a:lnTo>
                <a:lnTo>
                  <a:pt x="1572" y="208"/>
                </a:lnTo>
                <a:lnTo>
                  <a:pt x="1566" y="194"/>
                </a:lnTo>
                <a:lnTo>
                  <a:pt x="1560" y="180"/>
                </a:lnTo>
                <a:lnTo>
                  <a:pt x="1553" y="166"/>
                </a:lnTo>
                <a:lnTo>
                  <a:pt x="1545" y="152"/>
                </a:lnTo>
                <a:lnTo>
                  <a:pt x="1537" y="140"/>
                </a:lnTo>
                <a:lnTo>
                  <a:pt x="1528" y="127"/>
                </a:lnTo>
                <a:lnTo>
                  <a:pt x="1518" y="115"/>
                </a:lnTo>
                <a:lnTo>
                  <a:pt x="1508" y="103"/>
                </a:lnTo>
                <a:lnTo>
                  <a:pt x="1498" y="92"/>
                </a:lnTo>
                <a:lnTo>
                  <a:pt x="1487" y="82"/>
                </a:lnTo>
                <a:lnTo>
                  <a:pt x="1475" y="72"/>
                </a:lnTo>
                <a:lnTo>
                  <a:pt x="1463" y="63"/>
                </a:lnTo>
                <a:lnTo>
                  <a:pt x="1451" y="53"/>
                </a:lnTo>
                <a:lnTo>
                  <a:pt x="1437" y="46"/>
                </a:lnTo>
                <a:lnTo>
                  <a:pt x="1424" y="38"/>
                </a:lnTo>
                <a:lnTo>
                  <a:pt x="1410" y="31"/>
                </a:lnTo>
                <a:lnTo>
                  <a:pt x="1396" y="25"/>
                </a:lnTo>
                <a:lnTo>
                  <a:pt x="1381" y="19"/>
                </a:lnTo>
                <a:lnTo>
                  <a:pt x="1367" y="14"/>
                </a:lnTo>
                <a:lnTo>
                  <a:pt x="1352" y="10"/>
                </a:lnTo>
                <a:lnTo>
                  <a:pt x="1336" y="6"/>
                </a:lnTo>
                <a:lnTo>
                  <a:pt x="1320" y="3"/>
                </a:lnTo>
                <a:lnTo>
                  <a:pt x="1304" y="1"/>
                </a:lnTo>
                <a:lnTo>
                  <a:pt x="1288" y="0"/>
                </a:lnTo>
                <a:lnTo>
                  <a:pt x="1272" y="0"/>
                </a:lnTo>
                <a:lnTo>
                  <a:pt x="1251" y="0"/>
                </a:lnTo>
                <a:lnTo>
                  <a:pt x="1231" y="2"/>
                </a:lnTo>
                <a:lnTo>
                  <a:pt x="1212" y="5"/>
                </a:lnTo>
                <a:lnTo>
                  <a:pt x="1192" y="9"/>
                </a:lnTo>
                <a:lnTo>
                  <a:pt x="1173" y="14"/>
                </a:lnTo>
                <a:lnTo>
                  <a:pt x="1155" y="21"/>
                </a:lnTo>
                <a:lnTo>
                  <a:pt x="1138" y="28"/>
                </a:lnTo>
                <a:lnTo>
                  <a:pt x="1121" y="37"/>
                </a:lnTo>
                <a:lnTo>
                  <a:pt x="1104" y="46"/>
                </a:lnTo>
                <a:lnTo>
                  <a:pt x="1088" y="56"/>
                </a:lnTo>
                <a:lnTo>
                  <a:pt x="1073" y="67"/>
                </a:lnTo>
                <a:lnTo>
                  <a:pt x="1059" y="80"/>
                </a:lnTo>
                <a:lnTo>
                  <a:pt x="1044" y="92"/>
                </a:lnTo>
                <a:lnTo>
                  <a:pt x="1032" y="106"/>
                </a:lnTo>
                <a:lnTo>
                  <a:pt x="1019" y="120"/>
                </a:lnTo>
                <a:lnTo>
                  <a:pt x="1008" y="136"/>
                </a:lnTo>
                <a:lnTo>
                  <a:pt x="1002" y="123"/>
                </a:lnTo>
                <a:lnTo>
                  <a:pt x="994" y="110"/>
                </a:lnTo>
                <a:lnTo>
                  <a:pt x="986" y="97"/>
                </a:lnTo>
                <a:lnTo>
                  <a:pt x="976" y="85"/>
                </a:lnTo>
                <a:lnTo>
                  <a:pt x="967" y="74"/>
                </a:lnTo>
                <a:lnTo>
                  <a:pt x="956" y="64"/>
                </a:lnTo>
                <a:lnTo>
                  <a:pt x="944" y="55"/>
                </a:lnTo>
                <a:lnTo>
                  <a:pt x="932" y="46"/>
                </a:lnTo>
                <a:lnTo>
                  <a:pt x="920" y="39"/>
                </a:lnTo>
                <a:lnTo>
                  <a:pt x="906" y="32"/>
                </a:lnTo>
                <a:lnTo>
                  <a:pt x="892" y="26"/>
                </a:lnTo>
                <a:lnTo>
                  <a:pt x="878" y="21"/>
                </a:lnTo>
                <a:lnTo>
                  <a:pt x="863" y="17"/>
                </a:lnTo>
                <a:lnTo>
                  <a:pt x="847" y="14"/>
                </a:lnTo>
                <a:lnTo>
                  <a:pt x="832" y="12"/>
                </a:lnTo>
                <a:lnTo>
                  <a:pt x="816" y="11"/>
                </a:lnTo>
                <a:lnTo>
                  <a:pt x="806" y="12"/>
                </a:lnTo>
                <a:lnTo>
                  <a:pt x="795" y="13"/>
                </a:lnTo>
                <a:lnTo>
                  <a:pt x="785" y="14"/>
                </a:lnTo>
                <a:lnTo>
                  <a:pt x="775" y="16"/>
                </a:lnTo>
                <a:lnTo>
                  <a:pt x="765" y="18"/>
                </a:lnTo>
                <a:lnTo>
                  <a:pt x="755" y="21"/>
                </a:lnTo>
                <a:lnTo>
                  <a:pt x="746" y="24"/>
                </a:lnTo>
                <a:lnTo>
                  <a:pt x="736" y="27"/>
                </a:lnTo>
                <a:lnTo>
                  <a:pt x="719" y="35"/>
                </a:lnTo>
                <a:lnTo>
                  <a:pt x="702" y="45"/>
                </a:lnTo>
                <a:lnTo>
                  <a:pt x="686" y="56"/>
                </a:lnTo>
                <a:lnTo>
                  <a:pt x="671" y="69"/>
                </a:lnTo>
                <a:lnTo>
                  <a:pt x="658" y="83"/>
                </a:lnTo>
                <a:lnTo>
                  <a:pt x="645" y="98"/>
                </a:lnTo>
                <a:lnTo>
                  <a:pt x="635" y="114"/>
                </a:lnTo>
                <a:lnTo>
                  <a:pt x="626" y="131"/>
                </a:lnTo>
                <a:lnTo>
                  <a:pt x="618" y="149"/>
                </a:lnTo>
                <a:lnTo>
                  <a:pt x="615" y="159"/>
                </a:lnTo>
                <a:lnTo>
                  <a:pt x="612" y="168"/>
                </a:lnTo>
                <a:lnTo>
                  <a:pt x="610" y="178"/>
                </a:lnTo>
                <a:lnTo>
                  <a:pt x="608" y="188"/>
                </a:lnTo>
                <a:lnTo>
                  <a:pt x="607" y="198"/>
                </a:lnTo>
                <a:lnTo>
                  <a:pt x="606" y="208"/>
                </a:lnTo>
                <a:lnTo>
                  <a:pt x="594" y="198"/>
                </a:lnTo>
                <a:lnTo>
                  <a:pt x="582" y="190"/>
                </a:lnTo>
                <a:lnTo>
                  <a:pt x="568" y="183"/>
                </a:lnTo>
                <a:lnTo>
                  <a:pt x="554" y="177"/>
                </a:lnTo>
                <a:lnTo>
                  <a:pt x="539" y="172"/>
                </a:lnTo>
                <a:lnTo>
                  <a:pt x="524" y="168"/>
                </a:lnTo>
                <a:lnTo>
                  <a:pt x="509" y="166"/>
                </a:lnTo>
                <a:lnTo>
                  <a:pt x="492" y="165"/>
                </a:lnTo>
                <a:lnTo>
                  <a:pt x="475" y="166"/>
                </a:lnTo>
                <a:lnTo>
                  <a:pt x="458" y="169"/>
                </a:lnTo>
                <a:lnTo>
                  <a:pt x="441" y="173"/>
                </a:lnTo>
                <a:lnTo>
                  <a:pt x="425" y="178"/>
                </a:lnTo>
                <a:lnTo>
                  <a:pt x="410" y="186"/>
                </a:lnTo>
                <a:lnTo>
                  <a:pt x="396" y="194"/>
                </a:lnTo>
                <a:lnTo>
                  <a:pt x="384" y="204"/>
                </a:lnTo>
                <a:lnTo>
                  <a:pt x="371" y="215"/>
                </a:lnTo>
                <a:lnTo>
                  <a:pt x="360" y="227"/>
                </a:lnTo>
                <a:lnTo>
                  <a:pt x="351" y="240"/>
                </a:lnTo>
                <a:lnTo>
                  <a:pt x="342" y="254"/>
                </a:lnTo>
                <a:lnTo>
                  <a:pt x="335" y="269"/>
                </a:lnTo>
                <a:lnTo>
                  <a:pt x="329" y="284"/>
                </a:lnTo>
                <a:lnTo>
                  <a:pt x="325" y="301"/>
                </a:lnTo>
                <a:lnTo>
                  <a:pt x="322" y="318"/>
                </a:lnTo>
                <a:lnTo>
                  <a:pt x="322" y="335"/>
                </a:lnTo>
                <a:lnTo>
                  <a:pt x="322" y="347"/>
                </a:lnTo>
                <a:lnTo>
                  <a:pt x="323" y="361"/>
                </a:lnTo>
                <a:lnTo>
                  <a:pt x="250" y="361"/>
                </a:lnTo>
                <a:lnTo>
                  <a:pt x="237" y="361"/>
                </a:lnTo>
                <a:lnTo>
                  <a:pt x="224" y="361"/>
                </a:lnTo>
                <a:lnTo>
                  <a:pt x="212" y="363"/>
                </a:lnTo>
                <a:lnTo>
                  <a:pt x="200" y="365"/>
                </a:lnTo>
                <a:lnTo>
                  <a:pt x="187" y="368"/>
                </a:lnTo>
                <a:lnTo>
                  <a:pt x="176" y="372"/>
                </a:lnTo>
                <a:lnTo>
                  <a:pt x="164" y="375"/>
                </a:lnTo>
                <a:lnTo>
                  <a:pt x="153" y="380"/>
                </a:lnTo>
                <a:lnTo>
                  <a:pt x="142" y="385"/>
                </a:lnTo>
                <a:lnTo>
                  <a:pt x="131" y="390"/>
                </a:lnTo>
                <a:lnTo>
                  <a:pt x="121" y="397"/>
                </a:lnTo>
                <a:lnTo>
                  <a:pt x="110" y="403"/>
                </a:lnTo>
                <a:lnTo>
                  <a:pt x="100" y="410"/>
                </a:lnTo>
                <a:lnTo>
                  <a:pt x="91" y="417"/>
                </a:lnTo>
                <a:lnTo>
                  <a:pt x="82" y="425"/>
                </a:lnTo>
                <a:lnTo>
                  <a:pt x="73" y="433"/>
                </a:lnTo>
                <a:lnTo>
                  <a:pt x="65" y="442"/>
                </a:lnTo>
                <a:lnTo>
                  <a:pt x="57" y="451"/>
                </a:lnTo>
                <a:lnTo>
                  <a:pt x="49" y="460"/>
                </a:lnTo>
                <a:lnTo>
                  <a:pt x="43" y="470"/>
                </a:lnTo>
                <a:lnTo>
                  <a:pt x="36" y="480"/>
                </a:lnTo>
                <a:lnTo>
                  <a:pt x="30" y="490"/>
                </a:lnTo>
                <a:lnTo>
                  <a:pt x="25" y="501"/>
                </a:lnTo>
                <a:lnTo>
                  <a:pt x="19" y="512"/>
                </a:lnTo>
                <a:lnTo>
                  <a:pt x="14" y="524"/>
                </a:lnTo>
                <a:lnTo>
                  <a:pt x="11" y="535"/>
                </a:lnTo>
                <a:lnTo>
                  <a:pt x="7" y="547"/>
                </a:lnTo>
                <a:lnTo>
                  <a:pt x="5" y="559"/>
                </a:lnTo>
                <a:lnTo>
                  <a:pt x="3" y="571"/>
                </a:lnTo>
                <a:lnTo>
                  <a:pt x="1" y="584"/>
                </a:lnTo>
                <a:lnTo>
                  <a:pt x="0" y="596"/>
                </a:lnTo>
                <a:lnTo>
                  <a:pt x="0" y="609"/>
                </a:lnTo>
                <a:lnTo>
                  <a:pt x="0" y="621"/>
                </a:lnTo>
                <a:lnTo>
                  <a:pt x="1" y="634"/>
                </a:lnTo>
                <a:lnTo>
                  <a:pt x="3" y="646"/>
                </a:lnTo>
                <a:lnTo>
                  <a:pt x="4" y="658"/>
                </a:lnTo>
                <a:lnTo>
                  <a:pt x="7" y="669"/>
                </a:lnTo>
                <a:lnTo>
                  <a:pt x="11" y="681"/>
                </a:lnTo>
                <a:lnTo>
                  <a:pt x="14" y="692"/>
                </a:lnTo>
                <a:lnTo>
                  <a:pt x="18" y="704"/>
                </a:lnTo>
                <a:lnTo>
                  <a:pt x="26" y="720"/>
                </a:lnTo>
                <a:lnTo>
                  <a:pt x="35" y="736"/>
                </a:lnTo>
                <a:lnTo>
                  <a:pt x="44" y="751"/>
                </a:lnTo>
                <a:lnTo>
                  <a:pt x="55" y="765"/>
                </a:lnTo>
                <a:lnTo>
                  <a:pt x="68" y="779"/>
                </a:lnTo>
                <a:lnTo>
                  <a:pt x="81" y="792"/>
                </a:lnTo>
                <a:lnTo>
                  <a:pt x="95" y="804"/>
                </a:lnTo>
                <a:lnTo>
                  <a:pt x="109" y="814"/>
                </a:lnTo>
                <a:lnTo>
                  <a:pt x="124" y="824"/>
                </a:lnTo>
                <a:lnTo>
                  <a:pt x="141" y="832"/>
                </a:lnTo>
                <a:lnTo>
                  <a:pt x="157" y="840"/>
                </a:lnTo>
                <a:lnTo>
                  <a:pt x="175" y="846"/>
                </a:lnTo>
                <a:lnTo>
                  <a:pt x="193" y="851"/>
                </a:lnTo>
                <a:lnTo>
                  <a:pt x="212" y="854"/>
                </a:lnTo>
                <a:lnTo>
                  <a:pt x="231" y="857"/>
                </a:lnTo>
                <a:lnTo>
                  <a:pt x="250" y="857"/>
                </a:lnTo>
                <a:lnTo>
                  <a:pt x="1368" y="857"/>
                </a:lnTo>
                <a:lnTo>
                  <a:pt x="1608" y="857"/>
                </a:lnTo>
                <a:lnTo>
                  <a:pt x="1620" y="857"/>
                </a:lnTo>
                <a:lnTo>
                  <a:pt x="1633" y="856"/>
                </a:lnTo>
                <a:lnTo>
                  <a:pt x="1645" y="854"/>
                </a:lnTo>
                <a:lnTo>
                  <a:pt x="1658" y="853"/>
                </a:lnTo>
                <a:lnTo>
                  <a:pt x="1671" y="850"/>
                </a:lnTo>
                <a:lnTo>
                  <a:pt x="1682" y="846"/>
                </a:lnTo>
                <a:lnTo>
                  <a:pt x="1693" y="843"/>
                </a:lnTo>
                <a:lnTo>
                  <a:pt x="1705" y="838"/>
                </a:lnTo>
                <a:lnTo>
                  <a:pt x="1716" y="833"/>
                </a:lnTo>
                <a:lnTo>
                  <a:pt x="1727" y="828"/>
                </a:lnTo>
                <a:lnTo>
                  <a:pt x="1737" y="822"/>
                </a:lnTo>
                <a:lnTo>
                  <a:pt x="1748" y="815"/>
                </a:lnTo>
                <a:lnTo>
                  <a:pt x="1758" y="808"/>
                </a:lnTo>
                <a:lnTo>
                  <a:pt x="1767" y="800"/>
                </a:lnTo>
                <a:lnTo>
                  <a:pt x="1776" y="793"/>
                </a:lnTo>
                <a:lnTo>
                  <a:pt x="1785" y="785"/>
                </a:lnTo>
                <a:lnTo>
                  <a:pt x="1793" y="776"/>
                </a:lnTo>
                <a:lnTo>
                  <a:pt x="1801" y="767"/>
                </a:lnTo>
                <a:lnTo>
                  <a:pt x="1808" y="758"/>
                </a:lnTo>
                <a:lnTo>
                  <a:pt x="1815" y="748"/>
                </a:lnTo>
                <a:lnTo>
                  <a:pt x="1821" y="738"/>
                </a:lnTo>
                <a:lnTo>
                  <a:pt x="1828" y="727"/>
                </a:lnTo>
                <a:lnTo>
                  <a:pt x="1833" y="717"/>
                </a:lnTo>
                <a:lnTo>
                  <a:pt x="1839" y="705"/>
                </a:lnTo>
                <a:lnTo>
                  <a:pt x="1843" y="694"/>
                </a:lnTo>
                <a:lnTo>
                  <a:pt x="1847" y="683"/>
                </a:lnTo>
                <a:lnTo>
                  <a:pt x="1851" y="671"/>
                </a:lnTo>
                <a:lnTo>
                  <a:pt x="1853" y="659"/>
                </a:lnTo>
                <a:lnTo>
                  <a:pt x="1855" y="647"/>
                </a:lnTo>
                <a:lnTo>
                  <a:pt x="1857" y="634"/>
                </a:lnTo>
                <a:lnTo>
                  <a:pt x="1858" y="622"/>
                </a:lnTo>
                <a:lnTo>
                  <a:pt x="1858" y="609"/>
                </a:lnTo>
                <a:lnTo>
                  <a:pt x="1858" y="596"/>
                </a:lnTo>
                <a:lnTo>
                  <a:pt x="1857" y="584"/>
                </a:lnTo>
                <a:lnTo>
                  <a:pt x="1855" y="571"/>
                </a:lnTo>
                <a:lnTo>
                  <a:pt x="1853" y="559"/>
                </a:lnTo>
                <a:lnTo>
                  <a:pt x="1851" y="547"/>
                </a:lnTo>
                <a:lnTo>
                  <a:pt x="1847" y="535"/>
                </a:lnTo>
                <a:lnTo>
                  <a:pt x="1843" y="524"/>
                </a:lnTo>
                <a:lnTo>
                  <a:pt x="1839" y="512"/>
                </a:lnTo>
                <a:lnTo>
                  <a:pt x="1833" y="501"/>
                </a:lnTo>
                <a:lnTo>
                  <a:pt x="1828" y="490"/>
                </a:lnTo>
                <a:lnTo>
                  <a:pt x="1821" y="480"/>
                </a:lnTo>
                <a:lnTo>
                  <a:pt x="1815" y="470"/>
                </a:lnTo>
                <a:lnTo>
                  <a:pt x="1808" y="460"/>
                </a:lnTo>
                <a:lnTo>
                  <a:pt x="1801" y="451"/>
                </a:lnTo>
                <a:lnTo>
                  <a:pt x="1793" y="442"/>
                </a:lnTo>
                <a:lnTo>
                  <a:pt x="1785" y="433"/>
                </a:lnTo>
                <a:lnTo>
                  <a:pt x="1776" y="425"/>
                </a:lnTo>
                <a:lnTo>
                  <a:pt x="1767" y="417"/>
                </a:lnTo>
                <a:lnTo>
                  <a:pt x="1758" y="410"/>
                </a:lnTo>
                <a:lnTo>
                  <a:pt x="1748" y="403"/>
                </a:lnTo>
                <a:lnTo>
                  <a:pt x="1737" y="397"/>
                </a:lnTo>
                <a:lnTo>
                  <a:pt x="1727" y="390"/>
                </a:lnTo>
                <a:lnTo>
                  <a:pt x="1716" y="385"/>
                </a:lnTo>
                <a:lnTo>
                  <a:pt x="1705" y="380"/>
                </a:lnTo>
                <a:lnTo>
                  <a:pt x="1693" y="375"/>
                </a:lnTo>
                <a:lnTo>
                  <a:pt x="1682" y="372"/>
                </a:lnTo>
                <a:lnTo>
                  <a:pt x="1671" y="368"/>
                </a:lnTo>
                <a:lnTo>
                  <a:pt x="1658" y="365"/>
                </a:lnTo>
                <a:lnTo>
                  <a:pt x="1645" y="363"/>
                </a:lnTo>
                <a:lnTo>
                  <a:pt x="1633" y="361"/>
                </a:lnTo>
                <a:lnTo>
                  <a:pt x="1620" y="361"/>
                </a:lnTo>
                <a:lnTo>
                  <a:pt x="1608" y="36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9" name="Rektangel 38"/>
          <p:cNvSpPr/>
          <p:nvPr/>
        </p:nvSpPr>
        <p:spPr>
          <a:xfrm>
            <a:off x="5732220" y="3026919"/>
            <a:ext cx="2600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dirty="0"/>
              <a:t>Jämförelse, </a:t>
            </a:r>
            <a:br>
              <a:rPr lang="sv-SE" sz="2400" dirty="0"/>
            </a:br>
            <a:r>
              <a:rPr lang="sv-SE" sz="2400" dirty="0"/>
              <a:t>kontor och bolag</a:t>
            </a:r>
          </a:p>
        </p:txBody>
      </p:sp>
      <p:grpSp>
        <p:nvGrpSpPr>
          <p:cNvPr id="62" name="Grupp 61"/>
          <p:cNvGrpSpPr/>
          <p:nvPr/>
        </p:nvGrpSpPr>
        <p:grpSpPr>
          <a:xfrm>
            <a:off x="4680000" y="432000"/>
            <a:ext cx="6480000" cy="648000"/>
            <a:chOff x="4680000" y="5760000"/>
            <a:chExt cx="6480000" cy="648000"/>
          </a:xfrm>
        </p:grpSpPr>
        <p:cxnSp>
          <p:nvCxnSpPr>
            <p:cNvPr id="63" name="Rak 62"/>
            <p:cNvCxnSpPr/>
            <p:nvPr/>
          </p:nvCxnSpPr>
          <p:spPr>
            <a:xfrm>
              <a:off x="4680000" y="5760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ak 63"/>
            <p:cNvCxnSpPr/>
            <p:nvPr/>
          </p:nvCxnSpPr>
          <p:spPr>
            <a:xfrm>
              <a:off x="11160000" y="5760000"/>
              <a:ext cx="0" cy="648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42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Rubrik 40"/>
          <p:cNvSpPr txBox="1">
            <a:spLocks/>
          </p:cNvSpPr>
          <p:nvPr/>
        </p:nvSpPr>
        <p:spPr>
          <a:xfrm>
            <a:off x="793342" y="720000"/>
            <a:ext cx="5908247" cy="23969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200" dirty="0" smtClean="0">
                <a:solidFill>
                  <a:schemeClr val="bg1"/>
                </a:solidFill>
              </a:rPr>
              <a:t>Vilka konsekvenser ger det här för den egna verksamheten?</a:t>
            </a:r>
            <a:r>
              <a:rPr lang="sv-SE" sz="2400" dirty="0" smtClean="0">
                <a:solidFill>
                  <a:schemeClr val="bg1"/>
                </a:solidFill>
              </a:rPr>
              <a:t/>
            </a:r>
            <a:br>
              <a:rPr lang="sv-SE" sz="2400" dirty="0" smtClean="0">
                <a:solidFill>
                  <a:schemeClr val="bg1"/>
                </a:solidFill>
              </a:rPr>
            </a:br>
            <a:endParaRPr lang="sv-SE" sz="24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sv-SE" sz="2400" dirty="0" smtClean="0">
                <a:solidFill>
                  <a:schemeClr val="bg1"/>
                </a:solidFill>
              </a:rPr>
              <a:t>Det fanns nio konsekvenser att välja på. Vi skulle välja de fyra viktigaste.</a:t>
            </a:r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3"/>
          <p:cNvSpPr>
            <a:spLocks noChangeAspect="1" noChangeArrowheads="1" noTextEdit="1"/>
          </p:cNvSpPr>
          <p:nvPr/>
        </p:nvSpPr>
        <p:spPr bwMode="auto">
          <a:xfrm>
            <a:off x="5639681" y="1850943"/>
            <a:ext cx="2949575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grpSp>
        <p:nvGrpSpPr>
          <p:cNvPr id="120" name="Grupp 119"/>
          <p:cNvGrpSpPr/>
          <p:nvPr/>
        </p:nvGrpSpPr>
        <p:grpSpPr>
          <a:xfrm>
            <a:off x="1016648" y="1009684"/>
            <a:ext cx="2988001" cy="1378212"/>
            <a:chOff x="8524524" y="2076438"/>
            <a:chExt cx="2988001" cy="1378212"/>
          </a:xfrm>
        </p:grpSpPr>
        <p:sp>
          <p:nvSpPr>
            <p:cNvPr id="121" name="Freeform 5"/>
            <p:cNvSpPr>
              <a:spLocks/>
            </p:cNvSpPr>
            <p:nvPr/>
          </p:nvSpPr>
          <p:spPr bwMode="auto">
            <a:xfrm>
              <a:off x="8524524" y="2076438"/>
              <a:ext cx="2988001" cy="1378212"/>
            </a:xfrm>
            <a:custGeom>
              <a:avLst/>
              <a:gdLst>
                <a:gd name="T0" fmla="*/ 1591 w 1858"/>
                <a:gd name="T1" fmla="*/ 318 h 857"/>
                <a:gd name="T2" fmla="*/ 1585 w 1858"/>
                <a:gd name="T3" fmla="*/ 253 h 857"/>
                <a:gd name="T4" fmla="*/ 1566 w 1858"/>
                <a:gd name="T5" fmla="*/ 194 h 857"/>
                <a:gd name="T6" fmla="*/ 1537 w 1858"/>
                <a:gd name="T7" fmla="*/ 140 h 857"/>
                <a:gd name="T8" fmla="*/ 1498 w 1858"/>
                <a:gd name="T9" fmla="*/ 92 h 857"/>
                <a:gd name="T10" fmla="*/ 1451 w 1858"/>
                <a:gd name="T11" fmla="*/ 53 h 857"/>
                <a:gd name="T12" fmla="*/ 1396 w 1858"/>
                <a:gd name="T13" fmla="*/ 25 h 857"/>
                <a:gd name="T14" fmla="*/ 1336 w 1858"/>
                <a:gd name="T15" fmla="*/ 6 h 857"/>
                <a:gd name="T16" fmla="*/ 1272 w 1858"/>
                <a:gd name="T17" fmla="*/ 0 h 857"/>
                <a:gd name="T18" fmla="*/ 1192 w 1858"/>
                <a:gd name="T19" fmla="*/ 9 h 857"/>
                <a:gd name="T20" fmla="*/ 1121 w 1858"/>
                <a:gd name="T21" fmla="*/ 37 h 857"/>
                <a:gd name="T22" fmla="*/ 1059 w 1858"/>
                <a:gd name="T23" fmla="*/ 80 h 857"/>
                <a:gd name="T24" fmla="*/ 1008 w 1858"/>
                <a:gd name="T25" fmla="*/ 136 h 857"/>
                <a:gd name="T26" fmla="*/ 976 w 1858"/>
                <a:gd name="T27" fmla="*/ 85 h 857"/>
                <a:gd name="T28" fmla="*/ 932 w 1858"/>
                <a:gd name="T29" fmla="*/ 46 h 857"/>
                <a:gd name="T30" fmla="*/ 878 w 1858"/>
                <a:gd name="T31" fmla="*/ 21 h 857"/>
                <a:gd name="T32" fmla="*/ 816 w 1858"/>
                <a:gd name="T33" fmla="*/ 11 h 857"/>
                <a:gd name="T34" fmla="*/ 775 w 1858"/>
                <a:gd name="T35" fmla="*/ 16 h 857"/>
                <a:gd name="T36" fmla="*/ 736 w 1858"/>
                <a:gd name="T37" fmla="*/ 27 h 857"/>
                <a:gd name="T38" fmla="*/ 671 w 1858"/>
                <a:gd name="T39" fmla="*/ 69 h 857"/>
                <a:gd name="T40" fmla="*/ 626 w 1858"/>
                <a:gd name="T41" fmla="*/ 131 h 857"/>
                <a:gd name="T42" fmla="*/ 610 w 1858"/>
                <a:gd name="T43" fmla="*/ 178 h 857"/>
                <a:gd name="T44" fmla="*/ 594 w 1858"/>
                <a:gd name="T45" fmla="*/ 198 h 857"/>
                <a:gd name="T46" fmla="*/ 539 w 1858"/>
                <a:gd name="T47" fmla="*/ 172 h 857"/>
                <a:gd name="T48" fmla="*/ 475 w 1858"/>
                <a:gd name="T49" fmla="*/ 166 h 857"/>
                <a:gd name="T50" fmla="*/ 410 w 1858"/>
                <a:gd name="T51" fmla="*/ 186 h 857"/>
                <a:gd name="T52" fmla="*/ 360 w 1858"/>
                <a:gd name="T53" fmla="*/ 227 h 857"/>
                <a:gd name="T54" fmla="*/ 329 w 1858"/>
                <a:gd name="T55" fmla="*/ 284 h 857"/>
                <a:gd name="T56" fmla="*/ 322 w 1858"/>
                <a:gd name="T57" fmla="*/ 347 h 857"/>
                <a:gd name="T58" fmla="*/ 224 w 1858"/>
                <a:gd name="T59" fmla="*/ 361 h 857"/>
                <a:gd name="T60" fmla="*/ 176 w 1858"/>
                <a:gd name="T61" fmla="*/ 372 h 857"/>
                <a:gd name="T62" fmla="*/ 131 w 1858"/>
                <a:gd name="T63" fmla="*/ 390 h 857"/>
                <a:gd name="T64" fmla="*/ 91 w 1858"/>
                <a:gd name="T65" fmla="*/ 417 h 857"/>
                <a:gd name="T66" fmla="*/ 57 w 1858"/>
                <a:gd name="T67" fmla="*/ 451 h 857"/>
                <a:gd name="T68" fmla="*/ 30 w 1858"/>
                <a:gd name="T69" fmla="*/ 490 h 857"/>
                <a:gd name="T70" fmla="*/ 11 w 1858"/>
                <a:gd name="T71" fmla="*/ 535 h 857"/>
                <a:gd name="T72" fmla="*/ 1 w 1858"/>
                <a:gd name="T73" fmla="*/ 584 h 857"/>
                <a:gd name="T74" fmla="*/ 1 w 1858"/>
                <a:gd name="T75" fmla="*/ 634 h 857"/>
                <a:gd name="T76" fmla="*/ 11 w 1858"/>
                <a:gd name="T77" fmla="*/ 681 h 857"/>
                <a:gd name="T78" fmla="*/ 35 w 1858"/>
                <a:gd name="T79" fmla="*/ 736 h 857"/>
                <a:gd name="T80" fmla="*/ 81 w 1858"/>
                <a:gd name="T81" fmla="*/ 792 h 857"/>
                <a:gd name="T82" fmla="*/ 141 w 1858"/>
                <a:gd name="T83" fmla="*/ 832 h 857"/>
                <a:gd name="T84" fmla="*/ 212 w 1858"/>
                <a:gd name="T85" fmla="*/ 854 h 857"/>
                <a:gd name="T86" fmla="*/ 1608 w 1858"/>
                <a:gd name="T87" fmla="*/ 857 h 857"/>
                <a:gd name="T88" fmla="*/ 1658 w 1858"/>
                <a:gd name="T89" fmla="*/ 853 h 857"/>
                <a:gd name="T90" fmla="*/ 1705 w 1858"/>
                <a:gd name="T91" fmla="*/ 838 h 857"/>
                <a:gd name="T92" fmla="*/ 1748 w 1858"/>
                <a:gd name="T93" fmla="*/ 815 h 857"/>
                <a:gd name="T94" fmla="*/ 1785 w 1858"/>
                <a:gd name="T95" fmla="*/ 785 h 857"/>
                <a:gd name="T96" fmla="*/ 1815 w 1858"/>
                <a:gd name="T97" fmla="*/ 748 h 857"/>
                <a:gd name="T98" fmla="*/ 1839 w 1858"/>
                <a:gd name="T99" fmla="*/ 705 h 857"/>
                <a:gd name="T100" fmla="*/ 1853 w 1858"/>
                <a:gd name="T101" fmla="*/ 659 h 857"/>
                <a:gd name="T102" fmla="*/ 1858 w 1858"/>
                <a:gd name="T103" fmla="*/ 609 h 857"/>
                <a:gd name="T104" fmla="*/ 1853 w 1858"/>
                <a:gd name="T105" fmla="*/ 559 h 857"/>
                <a:gd name="T106" fmla="*/ 1839 w 1858"/>
                <a:gd name="T107" fmla="*/ 512 h 857"/>
                <a:gd name="T108" fmla="*/ 1815 w 1858"/>
                <a:gd name="T109" fmla="*/ 470 h 857"/>
                <a:gd name="T110" fmla="*/ 1785 w 1858"/>
                <a:gd name="T111" fmla="*/ 433 h 857"/>
                <a:gd name="T112" fmla="*/ 1748 w 1858"/>
                <a:gd name="T113" fmla="*/ 403 h 857"/>
                <a:gd name="T114" fmla="*/ 1705 w 1858"/>
                <a:gd name="T115" fmla="*/ 380 h 857"/>
                <a:gd name="T116" fmla="*/ 1658 w 1858"/>
                <a:gd name="T117" fmla="*/ 365 h 857"/>
                <a:gd name="T118" fmla="*/ 1608 w 1858"/>
                <a:gd name="T119" fmla="*/ 361 h 8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58" h="857">
                  <a:moveTo>
                    <a:pt x="1608" y="361"/>
                  </a:moveTo>
                  <a:lnTo>
                    <a:pt x="1589" y="361"/>
                  </a:lnTo>
                  <a:lnTo>
                    <a:pt x="1591" y="339"/>
                  </a:lnTo>
                  <a:lnTo>
                    <a:pt x="1591" y="318"/>
                  </a:lnTo>
                  <a:lnTo>
                    <a:pt x="1591" y="301"/>
                  </a:lnTo>
                  <a:lnTo>
                    <a:pt x="1590" y="285"/>
                  </a:lnTo>
                  <a:lnTo>
                    <a:pt x="1588" y="269"/>
                  </a:lnTo>
                  <a:lnTo>
                    <a:pt x="1585" y="253"/>
                  </a:lnTo>
                  <a:lnTo>
                    <a:pt x="1582" y="238"/>
                  </a:lnTo>
                  <a:lnTo>
                    <a:pt x="1577" y="223"/>
                  </a:lnTo>
                  <a:lnTo>
                    <a:pt x="1572" y="208"/>
                  </a:lnTo>
                  <a:lnTo>
                    <a:pt x="1566" y="194"/>
                  </a:lnTo>
                  <a:lnTo>
                    <a:pt x="1560" y="180"/>
                  </a:lnTo>
                  <a:lnTo>
                    <a:pt x="1553" y="166"/>
                  </a:lnTo>
                  <a:lnTo>
                    <a:pt x="1545" y="152"/>
                  </a:lnTo>
                  <a:lnTo>
                    <a:pt x="1537" y="140"/>
                  </a:lnTo>
                  <a:lnTo>
                    <a:pt x="1528" y="127"/>
                  </a:lnTo>
                  <a:lnTo>
                    <a:pt x="1518" y="115"/>
                  </a:lnTo>
                  <a:lnTo>
                    <a:pt x="1508" y="103"/>
                  </a:lnTo>
                  <a:lnTo>
                    <a:pt x="1498" y="92"/>
                  </a:lnTo>
                  <a:lnTo>
                    <a:pt x="1487" y="82"/>
                  </a:lnTo>
                  <a:lnTo>
                    <a:pt x="1475" y="72"/>
                  </a:lnTo>
                  <a:lnTo>
                    <a:pt x="1463" y="63"/>
                  </a:lnTo>
                  <a:lnTo>
                    <a:pt x="1451" y="53"/>
                  </a:lnTo>
                  <a:lnTo>
                    <a:pt x="1437" y="46"/>
                  </a:lnTo>
                  <a:lnTo>
                    <a:pt x="1424" y="38"/>
                  </a:lnTo>
                  <a:lnTo>
                    <a:pt x="1410" y="31"/>
                  </a:lnTo>
                  <a:lnTo>
                    <a:pt x="1396" y="25"/>
                  </a:lnTo>
                  <a:lnTo>
                    <a:pt x="1381" y="19"/>
                  </a:lnTo>
                  <a:lnTo>
                    <a:pt x="1367" y="14"/>
                  </a:lnTo>
                  <a:lnTo>
                    <a:pt x="1352" y="10"/>
                  </a:lnTo>
                  <a:lnTo>
                    <a:pt x="1336" y="6"/>
                  </a:lnTo>
                  <a:lnTo>
                    <a:pt x="1320" y="3"/>
                  </a:lnTo>
                  <a:lnTo>
                    <a:pt x="1304" y="1"/>
                  </a:lnTo>
                  <a:lnTo>
                    <a:pt x="1288" y="0"/>
                  </a:lnTo>
                  <a:lnTo>
                    <a:pt x="1272" y="0"/>
                  </a:lnTo>
                  <a:lnTo>
                    <a:pt x="1251" y="0"/>
                  </a:lnTo>
                  <a:lnTo>
                    <a:pt x="1231" y="2"/>
                  </a:lnTo>
                  <a:lnTo>
                    <a:pt x="1212" y="5"/>
                  </a:lnTo>
                  <a:lnTo>
                    <a:pt x="1192" y="9"/>
                  </a:lnTo>
                  <a:lnTo>
                    <a:pt x="1173" y="14"/>
                  </a:lnTo>
                  <a:lnTo>
                    <a:pt x="1155" y="21"/>
                  </a:lnTo>
                  <a:lnTo>
                    <a:pt x="1138" y="28"/>
                  </a:lnTo>
                  <a:lnTo>
                    <a:pt x="1121" y="37"/>
                  </a:lnTo>
                  <a:lnTo>
                    <a:pt x="1104" y="46"/>
                  </a:lnTo>
                  <a:lnTo>
                    <a:pt x="1088" y="56"/>
                  </a:lnTo>
                  <a:lnTo>
                    <a:pt x="1073" y="67"/>
                  </a:lnTo>
                  <a:lnTo>
                    <a:pt x="1059" y="80"/>
                  </a:lnTo>
                  <a:lnTo>
                    <a:pt x="1044" y="92"/>
                  </a:lnTo>
                  <a:lnTo>
                    <a:pt x="1032" y="106"/>
                  </a:lnTo>
                  <a:lnTo>
                    <a:pt x="1019" y="120"/>
                  </a:lnTo>
                  <a:lnTo>
                    <a:pt x="1008" y="136"/>
                  </a:lnTo>
                  <a:lnTo>
                    <a:pt x="1002" y="123"/>
                  </a:lnTo>
                  <a:lnTo>
                    <a:pt x="994" y="110"/>
                  </a:lnTo>
                  <a:lnTo>
                    <a:pt x="986" y="97"/>
                  </a:lnTo>
                  <a:lnTo>
                    <a:pt x="976" y="85"/>
                  </a:lnTo>
                  <a:lnTo>
                    <a:pt x="967" y="74"/>
                  </a:lnTo>
                  <a:lnTo>
                    <a:pt x="956" y="64"/>
                  </a:lnTo>
                  <a:lnTo>
                    <a:pt x="944" y="55"/>
                  </a:lnTo>
                  <a:lnTo>
                    <a:pt x="932" y="46"/>
                  </a:lnTo>
                  <a:lnTo>
                    <a:pt x="920" y="39"/>
                  </a:lnTo>
                  <a:lnTo>
                    <a:pt x="906" y="32"/>
                  </a:lnTo>
                  <a:lnTo>
                    <a:pt x="892" y="26"/>
                  </a:lnTo>
                  <a:lnTo>
                    <a:pt x="878" y="21"/>
                  </a:lnTo>
                  <a:lnTo>
                    <a:pt x="863" y="17"/>
                  </a:lnTo>
                  <a:lnTo>
                    <a:pt x="847" y="14"/>
                  </a:lnTo>
                  <a:lnTo>
                    <a:pt x="832" y="12"/>
                  </a:lnTo>
                  <a:lnTo>
                    <a:pt x="816" y="11"/>
                  </a:lnTo>
                  <a:lnTo>
                    <a:pt x="806" y="12"/>
                  </a:lnTo>
                  <a:lnTo>
                    <a:pt x="795" y="13"/>
                  </a:lnTo>
                  <a:lnTo>
                    <a:pt x="785" y="14"/>
                  </a:lnTo>
                  <a:lnTo>
                    <a:pt x="775" y="16"/>
                  </a:lnTo>
                  <a:lnTo>
                    <a:pt x="765" y="18"/>
                  </a:lnTo>
                  <a:lnTo>
                    <a:pt x="755" y="21"/>
                  </a:lnTo>
                  <a:lnTo>
                    <a:pt x="746" y="24"/>
                  </a:lnTo>
                  <a:lnTo>
                    <a:pt x="736" y="27"/>
                  </a:lnTo>
                  <a:lnTo>
                    <a:pt x="719" y="35"/>
                  </a:lnTo>
                  <a:lnTo>
                    <a:pt x="702" y="45"/>
                  </a:lnTo>
                  <a:lnTo>
                    <a:pt x="686" y="56"/>
                  </a:lnTo>
                  <a:lnTo>
                    <a:pt x="671" y="69"/>
                  </a:lnTo>
                  <a:lnTo>
                    <a:pt x="658" y="83"/>
                  </a:lnTo>
                  <a:lnTo>
                    <a:pt x="645" y="98"/>
                  </a:lnTo>
                  <a:lnTo>
                    <a:pt x="635" y="114"/>
                  </a:lnTo>
                  <a:lnTo>
                    <a:pt x="626" y="131"/>
                  </a:lnTo>
                  <a:lnTo>
                    <a:pt x="618" y="149"/>
                  </a:lnTo>
                  <a:lnTo>
                    <a:pt x="615" y="159"/>
                  </a:lnTo>
                  <a:lnTo>
                    <a:pt x="612" y="168"/>
                  </a:lnTo>
                  <a:lnTo>
                    <a:pt x="610" y="178"/>
                  </a:lnTo>
                  <a:lnTo>
                    <a:pt x="608" y="188"/>
                  </a:lnTo>
                  <a:lnTo>
                    <a:pt x="607" y="198"/>
                  </a:lnTo>
                  <a:lnTo>
                    <a:pt x="606" y="208"/>
                  </a:lnTo>
                  <a:lnTo>
                    <a:pt x="594" y="198"/>
                  </a:lnTo>
                  <a:lnTo>
                    <a:pt x="582" y="190"/>
                  </a:lnTo>
                  <a:lnTo>
                    <a:pt x="568" y="183"/>
                  </a:lnTo>
                  <a:lnTo>
                    <a:pt x="554" y="177"/>
                  </a:lnTo>
                  <a:lnTo>
                    <a:pt x="539" y="172"/>
                  </a:lnTo>
                  <a:lnTo>
                    <a:pt x="524" y="168"/>
                  </a:lnTo>
                  <a:lnTo>
                    <a:pt x="509" y="166"/>
                  </a:lnTo>
                  <a:lnTo>
                    <a:pt x="492" y="165"/>
                  </a:lnTo>
                  <a:lnTo>
                    <a:pt x="475" y="166"/>
                  </a:lnTo>
                  <a:lnTo>
                    <a:pt x="458" y="169"/>
                  </a:lnTo>
                  <a:lnTo>
                    <a:pt x="441" y="173"/>
                  </a:lnTo>
                  <a:lnTo>
                    <a:pt x="425" y="178"/>
                  </a:lnTo>
                  <a:lnTo>
                    <a:pt x="410" y="186"/>
                  </a:lnTo>
                  <a:lnTo>
                    <a:pt x="396" y="194"/>
                  </a:lnTo>
                  <a:lnTo>
                    <a:pt x="384" y="204"/>
                  </a:lnTo>
                  <a:lnTo>
                    <a:pt x="371" y="215"/>
                  </a:lnTo>
                  <a:lnTo>
                    <a:pt x="360" y="227"/>
                  </a:lnTo>
                  <a:lnTo>
                    <a:pt x="351" y="240"/>
                  </a:lnTo>
                  <a:lnTo>
                    <a:pt x="342" y="254"/>
                  </a:lnTo>
                  <a:lnTo>
                    <a:pt x="335" y="269"/>
                  </a:lnTo>
                  <a:lnTo>
                    <a:pt x="329" y="284"/>
                  </a:lnTo>
                  <a:lnTo>
                    <a:pt x="325" y="301"/>
                  </a:lnTo>
                  <a:lnTo>
                    <a:pt x="322" y="318"/>
                  </a:lnTo>
                  <a:lnTo>
                    <a:pt x="322" y="335"/>
                  </a:lnTo>
                  <a:lnTo>
                    <a:pt x="322" y="347"/>
                  </a:lnTo>
                  <a:lnTo>
                    <a:pt x="323" y="361"/>
                  </a:lnTo>
                  <a:lnTo>
                    <a:pt x="250" y="361"/>
                  </a:lnTo>
                  <a:lnTo>
                    <a:pt x="237" y="361"/>
                  </a:lnTo>
                  <a:lnTo>
                    <a:pt x="224" y="361"/>
                  </a:lnTo>
                  <a:lnTo>
                    <a:pt x="212" y="363"/>
                  </a:lnTo>
                  <a:lnTo>
                    <a:pt x="200" y="365"/>
                  </a:lnTo>
                  <a:lnTo>
                    <a:pt x="187" y="368"/>
                  </a:lnTo>
                  <a:lnTo>
                    <a:pt x="176" y="372"/>
                  </a:lnTo>
                  <a:lnTo>
                    <a:pt x="164" y="375"/>
                  </a:lnTo>
                  <a:lnTo>
                    <a:pt x="153" y="380"/>
                  </a:lnTo>
                  <a:lnTo>
                    <a:pt x="142" y="385"/>
                  </a:lnTo>
                  <a:lnTo>
                    <a:pt x="131" y="390"/>
                  </a:lnTo>
                  <a:lnTo>
                    <a:pt x="121" y="397"/>
                  </a:lnTo>
                  <a:lnTo>
                    <a:pt x="110" y="403"/>
                  </a:lnTo>
                  <a:lnTo>
                    <a:pt x="100" y="410"/>
                  </a:lnTo>
                  <a:lnTo>
                    <a:pt x="91" y="417"/>
                  </a:lnTo>
                  <a:lnTo>
                    <a:pt x="82" y="425"/>
                  </a:lnTo>
                  <a:lnTo>
                    <a:pt x="73" y="433"/>
                  </a:lnTo>
                  <a:lnTo>
                    <a:pt x="65" y="442"/>
                  </a:lnTo>
                  <a:lnTo>
                    <a:pt x="57" y="451"/>
                  </a:lnTo>
                  <a:lnTo>
                    <a:pt x="49" y="460"/>
                  </a:lnTo>
                  <a:lnTo>
                    <a:pt x="43" y="470"/>
                  </a:lnTo>
                  <a:lnTo>
                    <a:pt x="36" y="480"/>
                  </a:lnTo>
                  <a:lnTo>
                    <a:pt x="30" y="490"/>
                  </a:lnTo>
                  <a:lnTo>
                    <a:pt x="25" y="501"/>
                  </a:lnTo>
                  <a:lnTo>
                    <a:pt x="19" y="512"/>
                  </a:lnTo>
                  <a:lnTo>
                    <a:pt x="14" y="524"/>
                  </a:lnTo>
                  <a:lnTo>
                    <a:pt x="11" y="535"/>
                  </a:lnTo>
                  <a:lnTo>
                    <a:pt x="7" y="547"/>
                  </a:lnTo>
                  <a:lnTo>
                    <a:pt x="5" y="559"/>
                  </a:lnTo>
                  <a:lnTo>
                    <a:pt x="3" y="571"/>
                  </a:lnTo>
                  <a:lnTo>
                    <a:pt x="1" y="584"/>
                  </a:lnTo>
                  <a:lnTo>
                    <a:pt x="0" y="596"/>
                  </a:lnTo>
                  <a:lnTo>
                    <a:pt x="0" y="609"/>
                  </a:lnTo>
                  <a:lnTo>
                    <a:pt x="0" y="621"/>
                  </a:lnTo>
                  <a:lnTo>
                    <a:pt x="1" y="634"/>
                  </a:lnTo>
                  <a:lnTo>
                    <a:pt x="3" y="646"/>
                  </a:lnTo>
                  <a:lnTo>
                    <a:pt x="4" y="658"/>
                  </a:lnTo>
                  <a:lnTo>
                    <a:pt x="7" y="669"/>
                  </a:lnTo>
                  <a:lnTo>
                    <a:pt x="11" y="681"/>
                  </a:lnTo>
                  <a:lnTo>
                    <a:pt x="14" y="692"/>
                  </a:lnTo>
                  <a:lnTo>
                    <a:pt x="18" y="704"/>
                  </a:lnTo>
                  <a:lnTo>
                    <a:pt x="26" y="720"/>
                  </a:lnTo>
                  <a:lnTo>
                    <a:pt x="35" y="736"/>
                  </a:lnTo>
                  <a:lnTo>
                    <a:pt x="44" y="751"/>
                  </a:lnTo>
                  <a:lnTo>
                    <a:pt x="55" y="765"/>
                  </a:lnTo>
                  <a:lnTo>
                    <a:pt x="68" y="779"/>
                  </a:lnTo>
                  <a:lnTo>
                    <a:pt x="81" y="792"/>
                  </a:lnTo>
                  <a:lnTo>
                    <a:pt x="95" y="804"/>
                  </a:lnTo>
                  <a:lnTo>
                    <a:pt x="109" y="814"/>
                  </a:lnTo>
                  <a:lnTo>
                    <a:pt x="124" y="824"/>
                  </a:lnTo>
                  <a:lnTo>
                    <a:pt x="141" y="832"/>
                  </a:lnTo>
                  <a:lnTo>
                    <a:pt x="157" y="840"/>
                  </a:lnTo>
                  <a:lnTo>
                    <a:pt x="175" y="846"/>
                  </a:lnTo>
                  <a:lnTo>
                    <a:pt x="193" y="851"/>
                  </a:lnTo>
                  <a:lnTo>
                    <a:pt x="212" y="854"/>
                  </a:lnTo>
                  <a:lnTo>
                    <a:pt x="231" y="857"/>
                  </a:lnTo>
                  <a:lnTo>
                    <a:pt x="250" y="857"/>
                  </a:lnTo>
                  <a:lnTo>
                    <a:pt x="1368" y="857"/>
                  </a:lnTo>
                  <a:lnTo>
                    <a:pt x="1608" y="857"/>
                  </a:lnTo>
                  <a:lnTo>
                    <a:pt x="1620" y="857"/>
                  </a:lnTo>
                  <a:lnTo>
                    <a:pt x="1633" y="856"/>
                  </a:lnTo>
                  <a:lnTo>
                    <a:pt x="1645" y="854"/>
                  </a:lnTo>
                  <a:lnTo>
                    <a:pt x="1658" y="853"/>
                  </a:lnTo>
                  <a:lnTo>
                    <a:pt x="1671" y="850"/>
                  </a:lnTo>
                  <a:lnTo>
                    <a:pt x="1682" y="846"/>
                  </a:lnTo>
                  <a:lnTo>
                    <a:pt x="1693" y="843"/>
                  </a:lnTo>
                  <a:lnTo>
                    <a:pt x="1705" y="838"/>
                  </a:lnTo>
                  <a:lnTo>
                    <a:pt x="1716" y="833"/>
                  </a:lnTo>
                  <a:lnTo>
                    <a:pt x="1727" y="828"/>
                  </a:lnTo>
                  <a:lnTo>
                    <a:pt x="1737" y="822"/>
                  </a:lnTo>
                  <a:lnTo>
                    <a:pt x="1748" y="815"/>
                  </a:lnTo>
                  <a:lnTo>
                    <a:pt x="1758" y="808"/>
                  </a:lnTo>
                  <a:lnTo>
                    <a:pt x="1767" y="800"/>
                  </a:lnTo>
                  <a:lnTo>
                    <a:pt x="1776" y="793"/>
                  </a:lnTo>
                  <a:lnTo>
                    <a:pt x="1785" y="785"/>
                  </a:lnTo>
                  <a:lnTo>
                    <a:pt x="1793" y="776"/>
                  </a:lnTo>
                  <a:lnTo>
                    <a:pt x="1801" y="767"/>
                  </a:lnTo>
                  <a:lnTo>
                    <a:pt x="1808" y="758"/>
                  </a:lnTo>
                  <a:lnTo>
                    <a:pt x="1815" y="748"/>
                  </a:lnTo>
                  <a:lnTo>
                    <a:pt x="1821" y="738"/>
                  </a:lnTo>
                  <a:lnTo>
                    <a:pt x="1828" y="727"/>
                  </a:lnTo>
                  <a:lnTo>
                    <a:pt x="1833" y="717"/>
                  </a:lnTo>
                  <a:lnTo>
                    <a:pt x="1839" y="705"/>
                  </a:lnTo>
                  <a:lnTo>
                    <a:pt x="1843" y="694"/>
                  </a:lnTo>
                  <a:lnTo>
                    <a:pt x="1847" y="683"/>
                  </a:lnTo>
                  <a:lnTo>
                    <a:pt x="1851" y="671"/>
                  </a:lnTo>
                  <a:lnTo>
                    <a:pt x="1853" y="659"/>
                  </a:lnTo>
                  <a:lnTo>
                    <a:pt x="1855" y="647"/>
                  </a:lnTo>
                  <a:lnTo>
                    <a:pt x="1857" y="634"/>
                  </a:lnTo>
                  <a:lnTo>
                    <a:pt x="1858" y="622"/>
                  </a:lnTo>
                  <a:lnTo>
                    <a:pt x="1858" y="609"/>
                  </a:lnTo>
                  <a:lnTo>
                    <a:pt x="1858" y="596"/>
                  </a:lnTo>
                  <a:lnTo>
                    <a:pt x="1857" y="584"/>
                  </a:lnTo>
                  <a:lnTo>
                    <a:pt x="1855" y="571"/>
                  </a:lnTo>
                  <a:lnTo>
                    <a:pt x="1853" y="559"/>
                  </a:lnTo>
                  <a:lnTo>
                    <a:pt x="1851" y="547"/>
                  </a:lnTo>
                  <a:lnTo>
                    <a:pt x="1847" y="535"/>
                  </a:lnTo>
                  <a:lnTo>
                    <a:pt x="1843" y="524"/>
                  </a:lnTo>
                  <a:lnTo>
                    <a:pt x="1839" y="512"/>
                  </a:lnTo>
                  <a:lnTo>
                    <a:pt x="1833" y="501"/>
                  </a:lnTo>
                  <a:lnTo>
                    <a:pt x="1828" y="490"/>
                  </a:lnTo>
                  <a:lnTo>
                    <a:pt x="1821" y="480"/>
                  </a:lnTo>
                  <a:lnTo>
                    <a:pt x="1815" y="470"/>
                  </a:lnTo>
                  <a:lnTo>
                    <a:pt x="1808" y="460"/>
                  </a:lnTo>
                  <a:lnTo>
                    <a:pt x="1801" y="451"/>
                  </a:lnTo>
                  <a:lnTo>
                    <a:pt x="1793" y="442"/>
                  </a:lnTo>
                  <a:lnTo>
                    <a:pt x="1785" y="433"/>
                  </a:lnTo>
                  <a:lnTo>
                    <a:pt x="1776" y="425"/>
                  </a:lnTo>
                  <a:lnTo>
                    <a:pt x="1767" y="417"/>
                  </a:lnTo>
                  <a:lnTo>
                    <a:pt x="1758" y="410"/>
                  </a:lnTo>
                  <a:lnTo>
                    <a:pt x="1748" y="403"/>
                  </a:lnTo>
                  <a:lnTo>
                    <a:pt x="1737" y="397"/>
                  </a:lnTo>
                  <a:lnTo>
                    <a:pt x="1727" y="390"/>
                  </a:lnTo>
                  <a:lnTo>
                    <a:pt x="1716" y="385"/>
                  </a:lnTo>
                  <a:lnTo>
                    <a:pt x="1705" y="380"/>
                  </a:lnTo>
                  <a:lnTo>
                    <a:pt x="1693" y="375"/>
                  </a:lnTo>
                  <a:lnTo>
                    <a:pt x="1682" y="372"/>
                  </a:lnTo>
                  <a:lnTo>
                    <a:pt x="1671" y="368"/>
                  </a:lnTo>
                  <a:lnTo>
                    <a:pt x="1658" y="365"/>
                  </a:lnTo>
                  <a:lnTo>
                    <a:pt x="1645" y="363"/>
                  </a:lnTo>
                  <a:lnTo>
                    <a:pt x="1633" y="361"/>
                  </a:lnTo>
                  <a:lnTo>
                    <a:pt x="1620" y="361"/>
                  </a:lnTo>
                  <a:lnTo>
                    <a:pt x="1608" y="361"/>
                  </a:lnTo>
                  <a:close/>
                </a:path>
              </a:pathLst>
            </a:custGeom>
            <a:solidFill>
              <a:srgbClr val="FBE1D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2" name="Rektangel 121"/>
            <p:cNvSpPr/>
            <p:nvPr/>
          </p:nvSpPr>
          <p:spPr>
            <a:xfrm>
              <a:off x="8797425" y="2446444"/>
              <a:ext cx="26005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sv-SE" sz="2400" dirty="0" smtClean="0"/>
                <a:t>Viktigaste konsekvenser</a:t>
              </a:r>
              <a:endParaRPr lang="sv-SE" sz="2400" dirty="0"/>
            </a:p>
          </p:txBody>
        </p:sp>
      </p:grpSp>
      <p:sp>
        <p:nvSpPr>
          <p:cNvPr id="7" name="Rektangel med rundade hörn 6"/>
          <p:cNvSpPr/>
          <p:nvPr/>
        </p:nvSpPr>
        <p:spPr>
          <a:xfrm>
            <a:off x="1901995" y="2308045"/>
            <a:ext cx="3501593" cy="1188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1901995" y="2481750"/>
            <a:ext cx="340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2400" b="1" dirty="0" smtClean="0">
                <a:solidFill>
                  <a:schemeClr val="bg1"/>
                </a:solidFill>
              </a:rPr>
              <a:t>Totalt resultat, </a:t>
            </a:r>
            <a:br>
              <a:rPr lang="sv-SE" sz="2400" b="1" dirty="0" smtClean="0">
                <a:solidFill>
                  <a:schemeClr val="bg1"/>
                </a:solidFill>
              </a:rPr>
            </a:br>
            <a:r>
              <a:rPr lang="sv-SE" sz="2400" b="1" dirty="0" smtClean="0">
                <a:solidFill>
                  <a:schemeClr val="bg1"/>
                </a:solidFill>
              </a:rPr>
              <a:t>alla 4188 svarande</a:t>
            </a:r>
            <a:endParaRPr lang="sv-SE" sz="2400" b="1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40000">
            <a:off x="5892311" y="2765926"/>
            <a:ext cx="5393890" cy="308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21399358"/>
              </p:ext>
            </p:extLst>
          </p:nvPr>
        </p:nvGraphicFramePr>
        <p:xfrm>
          <a:off x="5759450" y="755650"/>
          <a:ext cx="5940425" cy="586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21741"/>
              </p:ext>
            </p:extLst>
          </p:nvPr>
        </p:nvGraphicFramePr>
        <p:xfrm>
          <a:off x="104775" y="1143003"/>
          <a:ext cx="5734050" cy="5319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50"/>
              </a:tblGrid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" name="Grupp 1"/>
          <p:cNvGrpSpPr/>
          <p:nvPr/>
        </p:nvGrpSpPr>
        <p:grpSpPr>
          <a:xfrm>
            <a:off x="432000" y="432000"/>
            <a:ext cx="3420000" cy="649301"/>
            <a:chOff x="502113" y="432000"/>
            <a:chExt cx="3420000" cy="649301"/>
          </a:xfrm>
        </p:grpSpPr>
        <p:sp>
          <p:nvSpPr>
            <p:cNvPr id="7" name="textruta 6"/>
            <p:cNvSpPr txBox="1"/>
            <p:nvPr/>
          </p:nvSpPr>
          <p:spPr>
            <a:xfrm>
              <a:off x="1222113" y="432000"/>
              <a:ext cx="2700000" cy="6493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sv-SE" b="1" dirty="0" smtClean="0"/>
                <a:t>Värderingar och </a:t>
              </a:r>
              <a:br>
                <a:rPr lang="sv-SE" b="1" dirty="0" smtClean="0"/>
              </a:br>
              <a:r>
                <a:rPr lang="sv-SE" b="1" dirty="0" smtClean="0"/>
                <a:t>individualisering</a:t>
              </a:r>
              <a:endParaRPr lang="sv-SE" b="1" dirty="0"/>
            </a:p>
          </p:txBody>
        </p:sp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13" y="432000"/>
              <a:ext cx="648000" cy="648000"/>
            </a:xfrm>
            <a:prstGeom prst="rect">
              <a:avLst/>
            </a:prstGeom>
          </p:spPr>
        </p:pic>
      </p:grpSp>
      <p:sp>
        <p:nvSpPr>
          <p:cNvPr id="9" name="Rektangel 8"/>
          <p:cNvSpPr/>
          <p:nvPr/>
        </p:nvSpPr>
        <p:spPr>
          <a:xfrm>
            <a:off x="10021209" y="432000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0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Platshållare för innehåll 10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71973499"/>
              </p:ext>
            </p:extLst>
          </p:nvPr>
        </p:nvGraphicFramePr>
        <p:xfrm>
          <a:off x="5759450" y="755650"/>
          <a:ext cx="5940425" cy="586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el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921741"/>
              </p:ext>
            </p:extLst>
          </p:nvPr>
        </p:nvGraphicFramePr>
        <p:xfrm>
          <a:off x="104775" y="1143003"/>
          <a:ext cx="5734050" cy="5319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34050"/>
              </a:tblGrid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behöver erbjuda mer olika utbud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 får ökade krav på snabba svar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Större värderingsskillnader på arbetsplatsen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Hantera individuella krav från invånare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 värdegrund för Norrköpings kommun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flexibla arbetsvillkor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Invånare kräver mer delaktighet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542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Tydliggöra förväntningar på kommunens service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235"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Mer kunskap om olika kulturer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2" name="Grupp 1"/>
          <p:cNvGrpSpPr/>
          <p:nvPr/>
        </p:nvGrpSpPr>
        <p:grpSpPr>
          <a:xfrm>
            <a:off x="432000" y="432000"/>
            <a:ext cx="3420000" cy="649301"/>
            <a:chOff x="900000" y="432000"/>
            <a:chExt cx="3420000" cy="649301"/>
          </a:xfrm>
        </p:grpSpPr>
        <p:sp>
          <p:nvSpPr>
            <p:cNvPr id="7" name="textruta 6"/>
            <p:cNvSpPr txBox="1"/>
            <p:nvPr/>
          </p:nvSpPr>
          <p:spPr>
            <a:xfrm>
              <a:off x="1620000" y="432000"/>
              <a:ext cx="2700000" cy="649301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r>
                <a:rPr lang="sv-SE" b="1" dirty="0" smtClean="0"/>
                <a:t>Värderingar och </a:t>
              </a:r>
              <a:br>
                <a:rPr lang="sv-SE" b="1" dirty="0" smtClean="0"/>
              </a:br>
              <a:r>
                <a:rPr lang="sv-SE" b="1" dirty="0" smtClean="0"/>
                <a:t>individualisering</a:t>
              </a:r>
              <a:endParaRPr lang="sv-SE" b="1" dirty="0"/>
            </a:p>
          </p:txBody>
        </p:sp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432000"/>
              <a:ext cx="648000" cy="648000"/>
            </a:xfrm>
            <a:prstGeom prst="rect">
              <a:avLst/>
            </a:prstGeom>
          </p:spPr>
        </p:pic>
      </p:grpSp>
      <p:sp>
        <p:nvSpPr>
          <p:cNvPr id="9" name="Rektangel 8"/>
          <p:cNvSpPr/>
          <p:nvPr/>
        </p:nvSpPr>
        <p:spPr>
          <a:xfrm>
            <a:off x="10021209" y="432000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6">
                    <a:lumMod val="50000"/>
                  </a:schemeClr>
                </a:solidFill>
              </a:rPr>
              <a:t>Andel i procent</a:t>
            </a:r>
            <a:endParaRPr lang="sv-SE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Rektangel med rundade hörn 12"/>
          <p:cNvSpPr/>
          <p:nvPr/>
        </p:nvSpPr>
        <p:spPr>
          <a:xfrm>
            <a:off x="1336431" y="5943184"/>
            <a:ext cx="4502394" cy="504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sv-SE" sz="2400" dirty="0">
                <a:solidFill>
                  <a:schemeClr val="bg1"/>
                </a:solidFill>
              </a:rPr>
              <a:t>Mer kunskap om olika kulturer</a:t>
            </a:r>
          </a:p>
        </p:txBody>
      </p:sp>
      <p:sp>
        <p:nvSpPr>
          <p:cNvPr id="10" name="Ellips 9"/>
          <p:cNvSpPr/>
          <p:nvPr/>
        </p:nvSpPr>
        <p:spPr>
          <a:xfrm>
            <a:off x="9633280" y="5876564"/>
            <a:ext cx="637240" cy="6372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800" b="1" dirty="0" smtClean="0"/>
              <a:t>1</a:t>
            </a:r>
            <a:endParaRPr lang="sv-SE" sz="2800" b="1" dirty="0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9" b="10248"/>
          <a:stretch/>
        </p:blipFill>
        <p:spPr>
          <a:xfrm>
            <a:off x="9355095" y="3679625"/>
            <a:ext cx="2836905" cy="22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3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2|4.4"/>
</p:tagLst>
</file>

<file path=ppt/theme/theme1.xml><?xml version="1.0" encoding="utf-8"?>
<a:theme xmlns:a="http://schemas.openxmlformats.org/drawingml/2006/main" name="Office-tema">
  <a:themeElements>
    <a:clrScheme name="FNC RESULTA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AFD7"/>
      </a:accent1>
      <a:accent2>
        <a:srgbClr val="80276C"/>
      </a:accent2>
      <a:accent3>
        <a:srgbClr val="FFA616"/>
      </a:accent3>
      <a:accent4>
        <a:srgbClr val="CC1E8C"/>
      </a:accent4>
      <a:accent5>
        <a:srgbClr val="4C8C33"/>
      </a:accent5>
      <a:accent6>
        <a:srgbClr val="ED6B2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8349</TotalTime>
  <Words>1587</Words>
  <Application>Microsoft Office PowerPoint</Application>
  <PresentationFormat>Bredbild</PresentationFormat>
  <Paragraphs>559</Paragraphs>
  <Slides>40</Slides>
  <Notes>40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Office-tema</vt:lpstr>
      <vt:lpstr>PowerPoint-presentation</vt:lpstr>
      <vt:lpstr>Värderingar och individualisering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Norrköpings Kommun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Tina Vennerholm</dc:creator>
  <cp:lastModifiedBy>Tina Vennerholm</cp:lastModifiedBy>
  <cp:revision>753</cp:revision>
  <cp:lastPrinted>2017-05-29T15:21:28Z</cp:lastPrinted>
  <dcterms:created xsi:type="dcterms:W3CDTF">2017-04-28T06:54:49Z</dcterms:created>
  <dcterms:modified xsi:type="dcterms:W3CDTF">2017-08-25T14:08:55Z</dcterms:modified>
</cp:coreProperties>
</file>